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21"/>
  </p:notesMasterIdLst>
  <p:sldIdLst>
    <p:sldId id="256" r:id="rId2"/>
    <p:sldId id="257" r:id="rId3"/>
    <p:sldId id="264" r:id="rId4"/>
    <p:sldId id="304" r:id="rId5"/>
    <p:sldId id="259" r:id="rId6"/>
    <p:sldId id="258" r:id="rId7"/>
    <p:sldId id="260" r:id="rId8"/>
    <p:sldId id="282" r:id="rId9"/>
    <p:sldId id="283" r:id="rId10"/>
    <p:sldId id="305" r:id="rId11"/>
    <p:sldId id="268" r:id="rId12"/>
    <p:sldId id="281" r:id="rId13"/>
    <p:sldId id="276" r:id="rId14"/>
    <p:sldId id="306" r:id="rId15"/>
    <p:sldId id="307" r:id="rId16"/>
    <p:sldId id="308" r:id="rId17"/>
    <p:sldId id="309" r:id="rId18"/>
    <p:sldId id="310" r:id="rId19"/>
    <p:sldId id="311" r:id="rId20"/>
  </p:sldIdLst>
  <p:sldSz cx="9144000" cy="5143500" type="screen16x9"/>
  <p:notesSz cx="6858000" cy="9144000"/>
  <p:embeddedFontLst>
    <p:embeddedFont>
      <p:font typeface="Squada One" panose="020B0604020202020204" charset="0"/>
      <p:regular r:id="rId22"/>
    </p:embeddedFont>
    <p:embeddedFont>
      <p:font typeface="Bahnschrift SemiBold" panose="020B0502040204020203" pitchFamily="34" charset="0"/>
      <p:bold r:id="rId23"/>
    </p:embeddedFont>
    <p:embeddedFont>
      <p:font typeface="Calibri" panose="020F0502020204030204" pitchFamily="34" charset="0"/>
      <p:regular r:id="rId24"/>
      <p:bold r:id="rId25"/>
      <p:italic r:id="rId26"/>
      <p:boldItalic r:id="rId27"/>
    </p:embeddedFont>
    <p:embeddedFont>
      <p:font typeface="Roboto Slab Light" panose="020B0604020202020204" charset="0"/>
      <p:regular r:id="rId28"/>
      <p:bold r:id="rId29"/>
    </p:embeddedFont>
    <p:embeddedFont>
      <p:font typeface="Nunito Sans SemiBold" panose="020B0604020202020204" charset="0"/>
      <p:regular r:id="rId30"/>
      <p:bold r:id="rId31"/>
      <p:italic r:id="rId32"/>
      <p:boldItalic r:id="rId33"/>
    </p:embeddedFont>
    <p:embeddedFont>
      <p:font typeface="Nunito Sans ExtraBold" panose="020B0604020202020204" charset="0"/>
      <p:bold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D6738C-26A9-4C70-BF0D-F53DC5BE42C3}">
  <a:tblStyle styleId="{23D6738C-26A9-4C70-BF0D-F53DC5BE42C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143" d="100"/>
          <a:sy n="143"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8007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4" name="Google Shape;160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3" name="Google Shape;15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84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3065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820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71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052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9606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3" name="Google Shape;3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273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8" name="Google Shape;16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 name="Google Shape;163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Diapositiva de título">
    <p:bg>
      <p:bgPr>
        <a:gradFill>
          <a:gsLst>
            <a:gs pos="0">
              <a:schemeClr val="accent1"/>
            </a:gs>
            <a:gs pos="100000">
              <a:schemeClr val="accent2"/>
            </a:gs>
          </a:gsLst>
          <a:path path="circle">
            <a:fillToRect l="50000" t="50000" r="50000" b="50000"/>
          </a:path>
          <a:tileRect/>
        </a:gradFill>
        <a:effectLst/>
      </p:bgPr>
    </p:bg>
    <p:spTree>
      <p:nvGrpSpPr>
        <p:cNvPr id="1" name="Shape 15"/>
        <p:cNvGrpSpPr/>
        <p:nvPr/>
      </p:nvGrpSpPr>
      <p:grpSpPr>
        <a:xfrm>
          <a:off x="0" y="0"/>
          <a:ext cx="0" cy="0"/>
          <a:chOff x="0" y="0"/>
          <a:chExt cx="0" cy="0"/>
        </a:xfrm>
      </p:grpSpPr>
      <p:sp>
        <p:nvSpPr>
          <p:cNvPr id="16" name="Google Shape;16;p2"/>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475"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9315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88" y="3938"/>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50351"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23" name="Google Shape;23;p2"/>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CHNOLOGY 1">
  <p:cSld name="12_Título y objetos">
    <p:bg>
      <p:bgPr>
        <a:gradFill>
          <a:gsLst>
            <a:gs pos="0">
              <a:schemeClr val="accent1"/>
            </a:gs>
            <a:gs pos="100000">
              <a:schemeClr val="accent2"/>
            </a:gs>
          </a:gsLst>
          <a:path path="circle">
            <a:fillToRect l="50000" t="50000" r="50000" b="50000"/>
          </a:path>
          <a:tileRect/>
        </a:gradFill>
        <a:effectLst/>
      </p:bgPr>
    </p:bg>
    <p:spTree>
      <p:nvGrpSpPr>
        <p:cNvPr id="1" name="Shape 285"/>
        <p:cNvGrpSpPr/>
        <p:nvPr/>
      </p:nvGrpSpPr>
      <p:grpSpPr>
        <a:xfrm>
          <a:off x="0" y="0"/>
          <a:ext cx="0" cy="0"/>
          <a:chOff x="0" y="0"/>
          <a:chExt cx="0" cy="0"/>
        </a:xfrm>
      </p:grpSpPr>
      <p:sp>
        <p:nvSpPr>
          <p:cNvPr id="286" name="Google Shape;286;p25"/>
          <p:cNvSpPr/>
          <p:nvPr/>
        </p:nvSpPr>
        <p:spPr>
          <a:xfrm>
            <a:off x="607254" y="-74450"/>
            <a:ext cx="2347500" cy="53193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 name="Google Shape;287;p25"/>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88" name="Google Shape;288;p25"/>
          <p:cNvSpPr txBox="1">
            <a:spLocks noGrp="1"/>
          </p:cNvSpPr>
          <p:nvPr>
            <p:ph type="ctrTitle"/>
          </p:nvPr>
        </p:nvSpPr>
        <p:spPr>
          <a:xfrm flipH="1">
            <a:off x="799804" y="656515"/>
            <a:ext cx="2308500" cy="22725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FFFFFF"/>
              </a:buClr>
              <a:buSzPts val="1800"/>
              <a:buNone/>
              <a:defRPr sz="1800" b="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a:endParaRPr/>
          </a:p>
        </p:txBody>
      </p:sp>
      <p:sp>
        <p:nvSpPr>
          <p:cNvPr id="289" name="Google Shape;289;p25"/>
          <p:cNvSpPr txBox="1">
            <a:spLocks noGrp="1"/>
          </p:cNvSpPr>
          <p:nvPr>
            <p:ph type="subTitle" idx="1"/>
          </p:nvPr>
        </p:nvSpPr>
        <p:spPr>
          <a:xfrm>
            <a:off x="799804" y="3330788"/>
            <a:ext cx="1833000" cy="233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290" name="Google Shape;290;p25"/>
          <p:cNvSpPr/>
          <p:nvPr/>
        </p:nvSpPr>
        <p:spPr>
          <a:xfrm>
            <a:off x="4125313"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6438617"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66675" dir="9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7063950"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23825" dir="138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6969648" y="0"/>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04775" dir="49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55824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80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CHNOLOGY 2">
  <p:cSld name="11_Título y objetos">
    <p:bg>
      <p:bgPr>
        <a:gradFill>
          <a:gsLst>
            <a:gs pos="0">
              <a:schemeClr val="accent1"/>
            </a:gs>
            <a:gs pos="100000">
              <a:schemeClr val="accent2"/>
            </a:gs>
          </a:gsLst>
          <a:path path="circle">
            <a:fillToRect l="50000" t="50000" r="50000" b="50000"/>
          </a:path>
          <a:tileRect/>
        </a:gradFill>
        <a:effectLst/>
      </p:bgPr>
    </p:bg>
    <p:spTree>
      <p:nvGrpSpPr>
        <p:cNvPr id="1" name="Shape 295"/>
        <p:cNvGrpSpPr/>
        <p:nvPr/>
      </p:nvGrpSpPr>
      <p:grpSpPr>
        <a:xfrm>
          <a:off x="0" y="0"/>
          <a:ext cx="0" cy="0"/>
          <a:chOff x="0" y="0"/>
          <a:chExt cx="0" cy="0"/>
        </a:xfrm>
      </p:grpSpPr>
      <p:sp>
        <p:nvSpPr>
          <p:cNvPr id="296" name="Google Shape;296;p26"/>
          <p:cNvSpPr/>
          <p:nvPr/>
        </p:nvSpPr>
        <p:spPr>
          <a:xfrm>
            <a:off x="6033625" y="-46375"/>
            <a:ext cx="2347500" cy="52854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 name="Google Shape;297;p26"/>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98" name="Google Shape;298;p26"/>
          <p:cNvSpPr txBox="1">
            <a:spLocks noGrp="1"/>
          </p:cNvSpPr>
          <p:nvPr>
            <p:ph type="ctrTitle"/>
          </p:nvPr>
        </p:nvSpPr>
        <p:spPr>
          <a:xfrm flipH="1">
            <a:off x="5881688" y="656515"/>
            <a:ext cx="2308500" cy="2272500"/>
          </a:xfrm>
          <a:prstGeom prst="rect">
            <a:avLst/>
          </a:prstGeom>
          <a:noFill/>
          <a:ln>
            <a:noFill/>
          </a:ln>
        </p:spPr>
        <p:txBody>
          <a:bodyPr spcFirstLastPara="1" wrap="square" lIns="68575" tIns="34275" rIns="68575" bIns="34275" anchor="b" anchorCtr="0">
            <a:noAutofit/>
          </a:bodyPr>
          <a:lstStyle>
            <a:lvl1pPr lvl="0" algn="r">
              <a:lnSpc>
                <a:spcPct val="90000"/>
              </a:lnSpc>
              <a:spcBef>
                <a:spcPts val="0"/>
              </a:spcBef>
              <a:spcAft>
                <a:spcPts val="0"/>
              </a:spcAft>
              <a:buClr>
                <a:srgbClr val="FFFFFF"/>
              </a:buClr>
              <a:buSzPts val="1800"/>
              <a:buNone/>
              <a:defRPr sz="1800" b="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a:endParaRPr/>
          </a:p>
        </p:txBody>
      </p:sp>
      <p:sp>
        <p:nvSpPr>
          <p:cNvPr id="299" name="Google Shape;299;p26"/>
          <p:cNvSpPr txBox="1">
            <a:spLocks noGrp="1"/>
          </p:cNvSpPr>
          <p:nvPr>
            <p:ph type="subTitle" idx="1"/>
          </p:nvPr>
        </p:nvSpPr>
        <p:spPr>
          <a:xfrm>
            <a:off x="6357113" y="3330788"/>
            <a:ext cx="1833000" cy="233700"/>
          </a:xfrm>
          <a:prstGeom prst="rect">
            <a:avLst/>
          </a:prstGeom>
        </p:spPr>
        <p:txBody>
          <a:bodyPr spcFirstLastPara="1" wrap="square" lIns="68575" tIns="34275" rIns="68575" bIns="34275" anchor="t" anchorCtr="0">
            <a:noAutofit/>
          </a:bodyPr>
          <a:lstStyle>
            <a:lvl1pPr lvl="0" algn="r" rtl="0">
              <a:lnSpc>
                <a:spcPct val="100000"/>
              </a:lnSpc>
              <a:spcBef>
                <a:spcPts val="800"/>
              </a:spcBef>
              <a:spcAft>
                <a:spcPts val="0"/>
              </a:spcAft>
              <a:buClr>
                <a:srgbClr val="FFFFFF"/>
              </a:buClr>
              <a:buSzPts val="1200"/>
              <a:buNone/>
              <a:defRPr sz="1200">
                <a:solidFill>
                  <a:srgbClr val="FFFFFF"/>
                </a:solidFill>
              </a:defRPr>
            </a:lvl1pPr>
            <a:lvl2pPr lvl="1" algn="r" rtl="0">
              <a:lnSpc>
                <a:spcPct val="100000"/>
              </a:lnSpc>
              <a:spcBef>
                <a:spcPts val="400"/>
              </a:spcBef>
              <a:spcAft>
                <a:spcPts val="0"/>
              </a:spcAft>
              <a:buClr>
                <a:srgbClr val="FFFFFF"/>
              </a:buClr>
              <a:buSzPts val="900"/>
              <a:buNone/>
              <a:defRPr>
                <a:solidFill>
                  <a:srgbClr val="FFFFFF"/>
                </a:solidFill>
              </a:defRPr>
            </a:lvl2pPr>
            <a:lvl3pPr lvl="2" algn="r" rtl="0">
              <a:lnSpc>
                <a:spcPct val="100000"/>
              </a:lnSpc>
              <a:spcBef>
                <a:spcPts val="400"/>
              </a:spcBef>
              <a:spcAft>
                <a:spcPts val="0"/>
              </a:spcAft>
              <a:buClr>
                <a:srgbClr val="FFFFFF"/>
              </a:buClr>
              <a:buSzPts val="900"/>
              <a:buNone/>
              <a:defRPr>
                <a:solidFill>
                  <a:srgbClr val="FFFFFF"/>
                </a:solidFill>
              </a:defRPr>
            </a:lvl3pPr>
            <a:lvl4pPr lvl="3" algn="r" rtl="0">
              <a:lnSpc>
                <a:spcPct val="100000"/>
              </a:lnSpc>
              <a:spcBef>
                <a:spcPts val="400"/>
              </a:spcBef>
              <a:spcAft>
                <a:spcPts val="0"/>
              </a:spcAft>
              <a:buClr>
                <a:srgbClr val="FFFFFF"/>
              </a:buClr>
              <a:buSzPts val="900"/>
              <a:buNone/>
              <a:defRPr>
                <a:solidFill>
                  <a:srgbClr val="FFFFFF"/>
                </a:solidFill>
              </a:defRPr>
            </a:lvl4pPr>
            <a:lvl5pPr lvl="4" algn="r" rtl="0">
              <a:lnSpc>
                <a:spcPct val="100000"/>
              </a:lnSpc>
              <a:spcBef>
                <a:spcPts val="400"/>
              </a:spcBef>
              <a:spcAft>
                <a:spcPts val="0"/>
              </a:spcAft>
              <a:buClr>
                <a:srgbClr val="FFFFFF"/>
              </a:buClr>
              <a:buSzPts val="900"/>
              <a:buNone/>
              <a:defRPr>
                <a:solidFill>
                  <a:srgbClr val="FFFFFF"/>
                </a:solidFill>
              </a:defRPr>
            </a:lvl5pPr>
            <a:lvl6pPr lvl="5" algn="r" rtl="0">
              <a:lnSpc>
                <a:spcPct val="100000"/>
              </a:lnSpc>
              <a:spcBef>
                <a:spcPts val="400"/>
              </a:spcBef>
              <a:spcAft>
                <a:spcPts val="0"/>
              </a:spcAft>
              <a:buClr>
                <a:srgbClr val="FFFFFF"/>
              </a:buClr>
              <a:buSzPts val="900"/>
              <a:buNone/>
              <a:defRPr sz="900">
                <a:solidFill>
                  <a:srgbClr val="FFFFFF"/>
                </a:solidFill>
              </a:defRPr>
            </a:lvl6pPr>
            <a:lvl7pPr lvl="6" algn="r" rtl="0">
              <a:lnSpc>
                <a:spcPct val="100000"/>
              </a:lnSpc>
              <a:spcBef>
                <a:spcPts val="400"/>
              </a:spcBef>
              <a:spcAft>
                <a:spcPts val="0"/>
              </a:spcAft>
              <a:buClr>
                <a:srgbClr val="FFFFFF"/>
              </a:buClr>
              <a:buSzPts val="900"/>
              <a:buNone/>
              <a:defRPr sz="900">
                <a:solidFill>
                  <a:srgbClr val="FFFFFF"/>
                </a:solidFill>
              </a:defRPr>
            </a:lvl7pPr>
            <a:lvl8pPr lvl="7" algn="r" rtl="0">
              <a:lnSpc>
                <a:spcPct val="100000"/>
              </a:lnSpc>
              <a:spcBef>
                <a:spcPts val="400"/>
              </a:spcBef>
              <a:spcAft>
                <a:spcPts val="0"/>
              </a:spcAft>
              <a:buClr>
                <a:srgbClr val="FFFFFF"/>
              </a:buClr>
              <a:buSzPts val="900"/>
              <a:buNone/>
              <a:defRPr sz="900">
                <a:solidFill>
                  <a:srgbClr val="FFFFFF"/>
                </a:solidFill>
              </a:defRPr>
            </a:lvl8pPr>
            <a:lvl9pPr lvl="8" algn="r"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300" name="Google Shape;300;p26"/>
          <p:cNvSpPr/>
          <p:nvPr/>
        </p:nvSpPr>
        <p:spPr>
          <a:xfrm flipH="1">
            <a:off x="3289156"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flipH="1">
            <a:off x="0"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flipH="1">
            <a:off x="6"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03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flipH="1">
            <a:off x="5" y="-1825"/>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flipH="1">
            <a:off x="1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3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MAGE + TITLE + SUBTITLE">
  <p:cSld name="1_Diapositiva de título">
    <p:bg>
      <p:bgPr>
        <a:gradFill>
          <a:gsLst>
            <a:gs pos="0">
              <a:schemeClr val="accent1"/>
            </a:gs>
            <a:gs pos="100000">
              <a:schemeClr val="accent2"/>
            </a:gs>
          </a:gsLst>
          <a:path path="circle">
            <a:fillToRect l="50000" t="50000" r="50000" b="50000"/>
          </a:path>
          <a:tileRect/>
        </a:gradFill>
        <a:effectLst/>
      </p:bgPr>
    </p:bg>
    <p:spTree>
      <p:nvGrpSpPr>
        <p:cNvPr id="1" name="Shape 24"/>
        <p:cNvGrpSpPr/>
        <p:nvPr/>
      </p:nvGrpSpPr>
      <p:grpSpPr>
        <a:xfrm>
          <a:off x="0" y="0"/>
          <a:ext cx="0" cy="0"/>
          <a:chOff x="0" y="0"/>
          <a:chExt cx="0" cy="0"/>
        </a:xfrm>
      </p:grpSpPr>
      <p:sp>
        <p:nvSpPr>
          <p:cNvPr id="25" name="Google Shape;25;p3"/>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27" name="Google Shape;27;p3"/>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28" name="Google Shape;28;p3"/>
          <p:cNvSpPr/>
          <p:nvPr/>
        </p:nvSpPr>
        <p:spPr>
          <a:xfrm flipH="1">
            <a:off x="6179302"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5723512"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6187292" y="0"/>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5"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ítulo y objetos">
    <p:bg>
      <p:bgPr>
        <a:gradFill>
          <a:gsLst>
            <a:gs pos="0">
              <a:schemeClr val="accent1"/>
            </a:gs>
            <a:gs pos="100000">
              <a:schemeClr val="accent2"/>
            </a:gs>
          </a:gsLst>
          <a:path path="circle">
            <a:fillToRect l="50000" t="50000" r="50000" b="50000"/>
          </a:path>
          <a:tileRect/>
        </a:gradFill>
        <a:effectLst/>
      </p:bgPr>
    </p:bg>
    <p:spTree>
      <p:nvGrpSpPr>
        <p:cNvPr id="1" name="Shape 33"/>
        <p:cNvGrpSpPr/>
        <p:nvPr/>
      </p:nvGrpSpPr>
      <p:grpSpPr>
        <a:xfrm>
          <a:off x="0" y="0"/>
          <a:ext cx="0" cy="0"/>
          <a:chOff x="0" y="0"/>
          <a:chExt cx="0" cy="0"/>
        </a:xfrm>
      </p:grpSpPr>
      <p:cxnSp>
        <p:nvCxnSpPr>
          <p:cNvPr id="34" name="Google Shape;34;p4"/>
          <p:cNvCxnSpPr/>
          <p:nvPr/>
        </p:nvCxnSpPr>
        <p:spPr>
          <a:xfrm>
            <a:off x="1704305" y="33062"/>
            <a:ext cx="0" cy="4080000"/>
          </a:xfrm>
          <a:prstGeom prst="straightConnector1">
            <a:avLst/>
          </a:prstGeom>
          <a:noFill/>
          <a:ln w="28575" cap="flat" cmpd="sng">
            <a:solidFill>
              <a:srgbClr val="FFFFFF"/>
            </a:solidFill>
            <a:prstDash val="solid"/>
            <a:round/>
            <a:headEnd type="none" w="med" len="med"/>
            <a:tailEnd type="none" w="med" len="med"/>
          </a:ln>
        </p:spPr>
      </p:cxnSp>
      <p:sp>
        <p:nvSpPr>
          <p:cNvPr id="35" name="Google Shape;35;p4"/>
          <p:cNvSpPr txBox="1">
            <a:spLocks noGrp="1"/>
          </p:cNvSpPr>
          <p:nvPr>
            <p:ph type="subTitle" idx="1"/>
          </p:nvPr>
        </p:nvSpPr>
        <p:spPr>
          <a:xfrm flipH="1">
            <a:off x="2406290" y="1389099"/>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6" name="Google Shape;36;p4"/>
          <p:cNvSpPr txBox="1">
            <a:spLocks noGrp="1"/>
          </p:cNvSpPr>
          <p:nvPr>
            <p:ph type="subTitle" idx="2"/>
          </p:nvPr>
        </p:nvSpPr>
        <p:spPr>
          <a:xfrm flipH="1">
            <a:off x="2406290" y="2108561"/>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7" name="Google Shape;37;p4"/>
          <p:cNvSpPr txBox="1">
            <a:spLocks noGrp="1"/>
          </p:cNvSpPr>
          <p:nvPr>
            <p:ph type="subTitle" idx="3"/>
          </p:nvPr>
        </p:nvSpPr>
        <p:spPr>
          <a:xfrm flipH="1">
            <a:off x="2406290" y="281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8" name="Google Shape;38;p4"/>
          <p:cNvSpPr txBox="1">
            <a:spLocks noGrp="1"/>
          </p:cNvSpPr>
          <p:nvPr>
            <p:ph type="subTitle" idx="4"/>
          </p:nvPr>
        </p:nvSpPr>
        <p:spPr>
          <a:xfrm>
            <a:off x="2404800" y="1880524"/>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39" name="Google Shape;39;p4"/>
          <p:cNvSpPr txBox="1">
            <a:spLocks noGrp="1"/>
          </p:cNvSpPr>
          <p:nvPr>
            <p:ph type="subTitle" idx="5"/>
          </p:nvPr>
        </p:nvSpPr>
        <p:spPr>
          <a:xfrm>
            <a:off x="2404800" y="2599372"/>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0" name="Google Shape;40;p4"/>
          <p:cNvSpPr txBox="1">
            <a:spLocks noGrp="1"/>
          </p:cNvSpPr>
          <p:nvPr>
            <p:ph type="subTitle" idx="6"/>
          </p:nvPr>
        </p:nvSpPr>
        <p:spPr>
          <a:xfrm>
            <a:off x="2404800" y="331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1" name="Google Shape;41;p4"/>
          <p:cNvSpPr txBox="1">
            <a:spLocks noGrp="1"/>
          </p:cNvSpPr>
          <p:nvPr>
            <p:ph type="ctrTitle"/>
          </p:nvPr>
        </p:nvSpPr>
        <p:spPr>
          <a:xfrm>
            <a:off x="6052873" y="2105374"/>
            <a:ext cx="2135700" cy="946200"/>
          </a:xfrm>
          <a:prstGeom prst="rect">
            <a:avLst/>
          </a:prstGeom>
        </p:spPr>
        <p:txBody>
          <a:bodyPr spcFirstLastPara="1" wrap="square" lIns="68575" tIns="34275" rIns="68575" bIns="34275" anchor="ctr" anchorCtr="0">
            <a:noAutofit/>
          </a:bodyPr>
          <a:lstStyle>
            <a:lvl1pPr lvl="0" algn="r" rtl="0">
              <a:spcBef>
                <a:spcPts val="0"/>
              </a:spcBef>
              <a:spcAft>
                <a:spcPts val="0"/>
              </a:spcAft>
              <a:buClr>
                <a:srgbClr val="FFFFFF"/>
              </a:buClr>
              <a:buSzPts val="2400"/>
              <a:buNone/>
              <a:defRPr sz="24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
        <p:nvSpPr>
          <p:cNvPr id="42" name="Google Shape;42;p4"/>
          <p:cNvSpPr txBox="1">
            <a:spLocks noGrp="1"/>
          </p:cNvSpPr>
          <p:nvPr>
            <p:ph type="title" idx="7" hasCustomPrompt="1"/>
          </p:nvPr>
        </p:nvSpPr>
        <p:spPr>
          <a:xfrm>
            <a:off x="1109465" y="1624139"/>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3" name="Google Shape;43;p4"/>
          <p:cNvSpPr txBox="1">
            <a:spLocks noGrp="1"/>
          </p:cNvSpPr>
          <p:nvPr>
            <p:ph type="title" idx="8" hasCustomPrompt="1"/>
          </p:nvPr>
        </p:nvSpPr>
        <p:spPr>
          <a:xfrm>
            <a:off x="1109465" y="2340911"/>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4" name="Google Shape;44;p4"/>
          <p:cNvSpPr txBox="1">
            <a:spLocks noGrp="1"/>
          </p:cNvSpPr>
          <p:nvPr>
            <p:ph type="title" idx="9" hasCustomPrompt="1"/>
          </p:nvPr>
        </p:nvSpPr>
        <p:spPr>
          <a:xfrm>
            <a:off x="1109465" y="306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5" name="Google Shape;45;p4"/>
          <p:cNvSpPr txBox="1">
            <a:spLocks noGrp="1"/>
          </p:cNvSpPr>
          <p:nvPr>
            <p:ph type="subTitle" idx="13"/>
          </p:nvPr>
        </p:nvSpPr>
        <p:spPr>
          <a:xfrm flipH="1">
            <a:off x="2406290" y="358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46" name="Google Shape;46;p4"/>
          <p:cNvSpPr txBox="1">
            <a:spLocks noGrp="1"/>
          </p:cNvSpPr>
          <p:nvPr>
            <p:ph type="subTitle" idx="14"/>
          </p:nvPr>
        </p:nvSpPr>
        <p:spPr>
          <a:xfrm>
            <a:off x="2404800" y="408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7" name="Google Shape;47;p4"/>
          <p:cNvSpPr txBox="1">
            <a:spLocks noGrp="1"/>
          </p:cNvSpPr>
          <p:nvPr>
            <p:ph type="title" idx="15" hasCustomPrompt="1"/>
          </p:nvPr>
        </p:nvSpPr>
        <p:spPr>
          <a:xfrm>
            <a:off x="1109465" y="383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8" name="Google Shape;48;p4"/>
          <p:cNvSpPr/>
          <p:nvPr/>
        </p:nvSpPr>
        <p:spPr>
          <a:xfrm>
            <a:off x="8554105" y="1019672"/>
            <a:ext cx="89" cy="89"/>
          </a:xfrm>
          <a:custGeom>
            <a:avLst/>
            <a:gdLst/>
            <a:ahLst/>
            <a:cxnLst/>
            <a:rect l="l" t="t" r="r" b="b"/>
            <a:pathLst>
              <a:path w="1" h="1" extrusionOk="0">
                <a:moveTo>
                  <a:pt x="1" y="0"/>
                </a:moveTo>
                <a:close/>
              </a:path>
            </a:pathLst>
          </a:custGeom>
          <a:gradFill>
            <a:gsLst>
              <a:gs pos="0">
                <a:srgbClr val="C2008B"/>
              </a:gs>
              <a:gs pos="100000">
                <a:srgbClr val="50009C"/>
              </a:gs>
            </a:gsLst>
            <a:lin ang="132009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484504" y="0"/>
            <a:ext cx="4659494" cy="1452739"/>
          </a:xfrm>
          <a:custGeom>
            <a:avLst/>
            <a:gdLst/>
            <a:ahLst/>
            <a:cxnLst/>
            <a:rect l="l" t="t" r="r" b="b"/>
            <a:pathLst>
              <a:path w="19023" h="5931" extrusionOk="0">
                <a:moveTo>
                  <a:pt x="609" y="0"/>
                </a:moveTo>
                <a:cubicBezTo>
                  <a:pt x="566" y="75"/>
                  <a:pt x="513" y="150"/>
                  <a:pt x="449" y="225"/>
                </a:cubicBezTo>
                <a:cubicBezTo>
                  <a:pt x="299" y="417"/>
                  <a:pt x="150" y="577"/>
                  <a:pt x="0" y="716"/>
                </a:cubicBezTo>
                <a:cubicBezTo>
                  <a:pt x="630" y="1014"/>
                  <a:pt x="1382" y="1231"/>
                  <a:pt x="2235" y="1231"/>
                </a:cubicBezTo>
                <a:cubicBezTo>
                  <a:pt x="2452" y="1231"/>
                  <a:pt x="2676" y="1217"/>
                  <a:pt x="2906" y="1186"/>
                </a:cubicBezTo>
                <a:cubicBezTo>
                  <a:pt x="5036" y="928"/>
                  <a:pt x="6812" y="217"/>
                  <a:pt x="8042" y="217"/>
                </a:cubicBezTo>
                <a:cubicBezTo>
                  <a:pt x="8699" y="217"/>
                  <a:pt x="9200" y="420"/>
                  <a:pt x="9517" y="1004"/>
                </a:cubicBezTo>
                <a:cubicBezTo>
                  <a:pt x="10425" y="2670"/>
                  <a:pt x="8940" y="5789"/>
                  <a:pt x="10563" y="5928"/>
                </a:cubicBezTo>
                <a:cubicBezTo>
                  <a:pt x="10578" y="5930"/>
                  <a:pt x="10592" y="5930"/>
                  <a:pt x="10606" y="5930"/>
                </a:cubicBezTo>
                <a:cubicBezTo>
                  <a:pt x="11541" y="5930"/>
                  <a:pt x="12090" y="3555"/>
                  <a:pt x="12732" y="1998"/>
                </a:cubicBezTo>
                <a:cubicBezTo>
                  <a:pt x="13041" y="1224"/>
                  <a:pt x="13518" y="720"/>
                  <a:pt x="13946" y="720"/>
                </a:cubicBezTo>
                <a:cubicBezTo>
                  <a:pt x="14138" y="720"/>
                  <a:pt x="14320" y="822"/>
                  <a:pt x="14472" y="1047"/>
                </a:cubicBezTo>
                <a:cubicBezTo>
                  <a:pt x="15103" y="1987"/>
                  <a:pt x="14014" y="4102"/>
                  <a:pt x="15253" y="4882"/>
                </a:cubicBezTo>
                <a:cubicBezTo>
                  <a:pt x="15564" y="5077"/>
                  <a:pt x="15837" y="5146"/>
                  <a:pt x="16097" y="5146"/>
                </a:cubicBezTo>
                <a:cubicBezTo>
                  <a:pt x="16701" y="5146"/>
                  <a:pt x="17230" y="4776"/>
                  <a:pt x="17987" y="4776"/>
                </a:cubicBezTo>
                <a:cubicBezTo>
                  <a:pt x="18202" y="4776"/>
                  <a:pt x="18434" y="4806"/>
                  <a:pt x="18692" y="4882"/>
                </a:cubicBezTo>
                <a:cubicBezTo>
                  <a:pt x="18830" y="4924"/>
                  <a:pt x="18927" y="4977"/>
                  <a:pt x="19022" y="5042"/>
                </a:cubicBezTo>
                <a:lnTo>
                  <a:pt x="1902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0" y="0"/>
            <a:ext cx="4733407" cy="1794523"/>
          </a:xfrm>
          <a:custGeom>
            <a:avLst/>
            <a:gdLst/>
            <a:ahLst/>
            <a:cxnLst/>
            <a:rect l="l" t="t" r="r" b="b"/>
            <a:pathLst>
              <a:path w="14932" h="5661" extrusionOk="0">
                <a:moveTo>
                  <a:pt x="10232" y="0"/>
                </a:moveTo>
                <a:lnTo>
                  <a:pt x="10168" y="97"/>
                </a:lnTo>
                <a:cubicBezTo>
                  <a:pt x="9611" y="647"/>
                  <a:pt x="9059" y="826"/>
                  <a:pt x="8530" y="826"/>
                </a:cubicBezTo>
                <a:cubicBezTo>
                  <a:pt x="7549" y="826"/>
                  <a:pt x="6648" y="213"/>
                  <a:pt x="5941" y="213"/>
                </a:cubicBezTo>
                <a:cubicBezTo>
                  <a:pt x="5712" y="213"/>
                  <a:pt x="5503" y="278"/>
                  <a:pt x="5319" y="449"/>
                </a:cubicBezTo>
                <a:cubicBezTo>
                  <a:pt x="4529" y="1196"/>
                  <a:pt x="5939" y="3557"/>
                  <a:pt x="4967" y="3963"/>
                </a:cubicBezTo>
                <a:cubicBezTo>
                  <a:pt x="4897" y="3992"/>
                  <a:pt x="4828" y="4005"/>
                  <a:pt x="4759" y="4005"/>
                </a:cubicBezTo>
                <a:cubicBezTo>
                  <a:pt x="3902" y="4005"/>
                  <a:pt x="3144" y="1939"/>
                  <a:pt x="1350" y="1939"/>
                </a:cubicBezTo>
                <a:cubicBezTo>
                  <a:pt x="1197" y="1939"/>
                  <a:pt x="1035" y="1954"/>
                  <a:pt x="866" y="1987"/>
                </a:cubicBezTo>
                <a:cubicBezTo>
                  <a:pt x="588" y="2041"/>
                  <a:pt x="299" y="2158"/>
                  <a:pt x="0" y="2307"/>
                </a:cubicBezTo>
                <a:lnTo>
                  <a:pt x="0" y="3781"/>
                </a:lnTo>
                <a:cubicBezTo>
                  <a:pt x="1324" y="4420"/>
                  <a:pt x="4045" y="5660"/>
                  <a:pt x="5454" y="5660"/>
                </a:cubicBezTo>
                <a:cubicBezTo>
                  <a:pt x="5693" y="5660"/>
                  <a:pt x="5895" y="5625"/>
                  <a:pt x="6045" y="5544"/>
                </a:cubicBezTo>
                <a:cubicBezTo>
                  <a:pt x="7391" y="4818"/>
                  <a:pt x="5597" y="1773"/>
                  <a:pt x="6772" y="1709"/>
                </a:cubicBezTo>
                <a:cubicBezTo>
                  <a:pt x="6787" y="1708"/>
                  <a:pt x="6803" y="1708"/>
                  <a:pt x="6818" y="1708"/>
                </a:cubicBezTo>
                <a:cubicBezTo>
                  <a:pt x="7886" y="1708"/>
                  <a:pt x="8769" y="3344"/>
                  <a:pt x="9571" y="3344"/>
                </a:cubicBezTo>
                <a:cubicBezTo>
                  <a:pt x="9635" y="3344"/>
                  <a:pt x="9699" y="3334"/>
                  <a:pt x="9762" y="3311"/>
                </a:cubicBezTo>
                <a:cubicBezTo>
                  <a:pt x="10638" y="3002"/>
                  <a:pt x="9613" y="930"/>
                  <a:pt x="10393" y="780"/>
                </a:cubicBezTo>
                <a:cubicBezTo>
                  <a:pt x="10419" y="775"/>
                  <a:pt x="10447" y="773"/>
                  <a:pt x="10475" y="773"/>
                </a:cubicBezTo>
                <a:cubicBezTo>
                  <a:pt x="10969" y="773"/>
                  <a:pt x="11706" y="1502"/>
                  <a:pt x="12665" y="1502"/>
                </a:cubicBezTo>
                <a:cubicBezTo>
                  <a:pt x="13278" y="1502"/>
                  <a:pt x="13983" y="1203"/>
                  <a:pt x="14772" y="225"/>
                </a:cubicBezTo>
                <a:cubicBezTo>
                  <a:pt x="14836" y="150"/>
                  <a:pt x="14889" y="75"/>
                  <a:pt x="14932"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2430680" y="3561676"/>
            <a:ext cx="6232008" cy="1581823"/>
          </a:xfrm>
          <a:custGeom>
            <a:avLst/>
            <a:gdLst/>
            <a:ahLst/>
            <a:cxnLst/>
            <a:rect l="l" t="t" r="r" b="b"/>
            <a:pathLst>
              <a:path w="25443" h="6458" extrusionOk="0">
                <a:moveTo>
                  <a:pt x="19506" y="0"/>
                </a:moveTo>
                <a:cubicBezTo>
                  <a:pt x="18504" y="0"/>
                  <a:pt x="17580" y="416"/>
                  <a:pt x="16940" y="1662"/>
                </a:cubicBezTo>
                <a:cubicBezTo>
                  <a:pt x="15960" y="3553"/>
                  <a:pt x="15173" y="4058"/>
                  <a:pt x="14466" y="4058"/>
                </a:cubicBezTo>
                <a:cubicBezTo>
                  <a:pt x="13971" y="4058"/>
                  <a:pt x="13517" y="3810"/>
                  <a:pt x="13064" y="3617"/>
                </a:cubicBezTo>
                <a:cubicBezTo>
                  <a:pt x="12284" y="3284"/>
                  <a:pt x="9880" y="1600"/>
                  <a:pt x="7770" y="1600"/>
                </a:cubicBezTo>
                <a:cubicBezTo>
                  <a:pt x="6901" y="1600"/>
                  <a:pt x="6083" y="1885"/>
                  <a:pt x="5448" y="2666"/>
                </a:cubicBezTo>
                <a:cubicBezTo>
                  <a:pt x="3646" y="4903"/>
                  <a:pt x="3718" y="5547"/>
                  <a:pt x="3297" y="5547"/>
                </a:cubicBezTo>
                <a:cubicBezTo>
                  <a:pt x="3211" y="5547"/>
                  <a:pt x="3106" y="5520"/>
                  <a:pt x="2960" y="5475"/>
                </a:cubicBezTo>
                <a:cubicBezTo>
                  <a:pt x="2529" y="5337"/>
                  <a:pt x="1913" y="5064"/>
                  <a:pt x="1348" y="5064"/>
                </a:cubicBezTo>
                <a:cubicBezTo>
                  <a:pt x="778" y="5064"/>
                  <a:pt x="258" y="5342"/>
                  <a:pt x="33" y="6319"/>
                </a:cubicBezTo>
                <a:cubicBezTo>
                  <a:pt x="12" y="6372"/>
                  <a:pt x="12" y="6415"/>
                  <a:pt x="1" y="6458"/>
                </a:cubicBezTo>
                <a:lnTo>
                  <a:pt x="6665" y="6458"/>
                </a:lnTo>
                <a:cubicBezTo>
                  <a:pt x="7497" y="5643"/>
                  <a:pt x="9143" y="4331"/>
                  <a:pt x="11189" y="4331"/>
                </a:cubicBezTo>
                <a:cubicBezTo>
                  <a:pt x="11666" y="4331"/>
                  <a:pt x="12164" y="4402"/>
                  <a:pt x="12679" y="4568"/>
                </a:cubicBezTo>
                <a:cubicBezTo>
                  <a:pt x="14653" y="5199"/>
                  <a:pt x="16000" y="5536"/>
                  <a:pt x="16876" y="5536"/>
                </a:cubicBezTo>
                <a:cubicBezTo>
                  <a:pt x="17644" y="5536"/>
                  <a:pt x="18051" y="5276"/>
                  <a:pt x="18201" y="4727"/>
                </a:cubicBezTo>
                <a:cubicBezTo>
                  <a:pt x="18505" y="3564"/>
                  <a:pt x="18438" y="1329"/>
                  <a:pt x="20084" y="1329"/>
                </a:cubicBezTo>
                <a:cubicBezTo>
                  <a:pt x="20114" y="1329"/>
                  <a:pt x="20145" y="1329"/>
                  <a:pt x="20177" y="1331"/>
                </a:cubicBezTo>
                <a:cubicBezTo>
                  <a:pt x="21738" y="1399"/>
                  <a:pt x="22985" y="2883"/>
                  <a:pt x="24430" y="2883"/>
                </a:cubicBezTo>
                <a:cubicBezTo>
                  <a:pt x="24587" y="2883"/>
                  <a:pt x="24746" y="2865"/>
                  <a:pt x="24908" y="2826"/>
                </a:cubicBezTo>
                <a:cubicBezTo>
                  <a:pt x="25357" y="2719"/>
                  <a:pt x="25442" y="2228"/>
                  <a:pt x="25432" y="1545"/>
                </a:cubicBezTo>
                <a:lnTo>
                  <a:pt x="25432" y="1545"/>
                </a:lnTo>
                <a:cubicBezTo>
                  <a:pt x="25281" y="1615"/>
                  <a:pt x="25103" y="1657"/>
                  <a:pt x="24892" y="1657"/>
                </a:cubicBezTo>
                <a:cubicBezTo>
                  <a:pt x="24655" y="1657"/>
                  <a:pt x="24376" y="1605"/>
                  <a:pt x="24043" y="1480"/>
                </a:cubicBezTo>
                <a:cubicBezTo>
                  <a:pt x="22883" y="1048"/>
                  <a:pt x="21096" y="0"/>
                  <a:pt x="19506"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0" y="0"/>
            <a:ext cx="3243835" cy="1269575"/>
          </a:xfrm>
          <a:custGeom>
            <a:avLst/>
            <a:gdLst/>
            <a:ahLst/>
            <a:cxnLst/>
            <a:rect l="l" t="t" r="r" b="b"/>
            <a:pathLst>
              <a:path w="10233" h="4005" extrusionOk="0">
                <a:moveTo>
                  <a:pt x="0" y="0"/>
                </a:moveTo>
                <a:lnTo>
                  <a:pt x="0" y="2307"/>
                </a:lnTo>
                <a:cubicBezTo>
                  <a:pt x="299" y="2158"/>
                  <a:pt x="588" y="2041"/>
                  <a:pt x="866" y="1987"/>
                </a:cubicBezTo>
                <a:cubicBezTo>
                  <a:pt x="1035" y="1954"/>
                  <a:pt x="1197" y="1939"/>
                  <a:pt x="1350" y="1939"/>
                </a:cubicBezTo>
                <a:cubicBezTo>
                  <a:pt x="3144" y="1939"/>
                  <a:pt x="3902" y="4005"/>
                  <a:pt x="4759" y="4005"/>
                </a:cubicBezTo>
                <a:cubicBezTo>
                  <a:pt x="4828" y="4005"/>
                  <a:pt x="4897" y="3992"/>
                  <a:pt x="4967" y="3963"/>
                </a:cubicBezTo>
                <a:cubicBezTo>
                  <a:pt x="5939" y="3557"/>
                  <a:pt x="4529" y="1196"/>
                  <a:pt x="5319" y="449"/>
                </a:cubicBezTo>
                <a:cubicBezTo>
                  <a:pt x="5503" y="278"/>
                  <a:pt x="5712" y="213"/>
                  <a:pt x="5941" y="213"/>
                </a:cubicBezTo>
                <a:cubicBezTo>
                  <a:pt x="6648" y="213"/>
                  <a:pt x="7549" y="826"/>
                  <a:pt x="8530" y="826"/>
                </a:cubicBezTo>
                <a:cubicBezTo>
                  <a:pt x="9059" y="826"/>
                  <a:pt x="9611" y="647"/>
                  <a:pt x="10168" y="97"/>
                </a:cubicBezTo>
                <a:lnTo>
                  <a:pt x="10232"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4063207" y="2603225"/>
            <a:ext cx="5080790" cy="2540273"/>
          </a:xfrm>
          <a:custGeom>
            <a:avLst/>
            <a:gdLst/>
            <a:ahLst/>
            <a:cxnLst/>
            <a:rect l="l" t="t" r="r" b="b"/>
            <a:pathLst>
              <a:path w="20743" h="10371" extrusionOk="0">
                <a:moveTo>
                  <a:pt x="20742" y="0"/>
                </a:moveTo>
                <a:cubicBezTo>
                  <a:pt x="16951" y="1207"/>
                  <a:pt x="19814" y="6366"/>
                  <a:pt x="18243" y="6739"/>
                </a:cubicBezTo>
                <a:cubicBezTo>
                  <a:pt x="18081" y="6778"/>
                  <a:pt x="17922" y="6796"/>
                  <a:pt x="17765" y="6796"/>
                </a:cubicBezTo>
                <a:cubicBezTo>
                  <a:pt x="16320" y="6796"/>
                  <a:pt x="15073" y="5312"/>
                  <a:pt x="13512" y="5244"/>
                </a:cubicBezTo>
                <a:cubicBezTo>
                  <a:pt x="13480" y="5242"/>
                  <a:pt x="13449" y="5242"/>
                  <a:pt x="13419" y="5242"/>
                </a:cubicBezTo>
                <a:cubicBezTo>
                  <a:pt x="11773" y="5242"/>
                  <a:pt x="11840" y="7477"/>
                  <a:pt x="11536" y="8640"/>
                </a:cubicBezTo>
                <a:cubicBezTo>
                  <a:pt x="11386" y="9189"/>
                  <a:pt x="10979" y="9449"/>
                  <a:pt x="10211" y="9449"/>
                </a:cubicBezTo>
                <a:cubicBezTo>
                  <a:pt x="9335" y="9449"/>
                  <a:pt x="7988" y="9112"/>
                  <a:pt x="6014" y="8481"/>
                </a:cubicBezTo>
                <a:cubicBezTo>
                  <a:pt x="5499" y="8315"/>
                  <a:pt x="5001" y="8244"/>
                  <a:pt x="4524" y="8244"/>
                </a:cubicBezTo>
                <a:cubicBezTo>
                  <a:pt x="2478" y="8244"/>
                  <a:pt x="832" y="9556"/>
                  <a:pt x="0" y="10371"/>
                </a:cubicBezTo>
                <a:lnTo>
                  <a:pt x="20742" y="10371"/>
                </a:lnTo>
                <a:lnTo>
                  <a:pt x="2074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1_Título y objetos">
    <p:bg>
      <p:bgPr>
        <a:gradFill>
          <a:gsLst>
            <a:gs pos="0">
              <a:schemeClr val="accent1"/>
            </a:gs>
            <a:gs pos="100000">
              <a:schemeClr val="accent2"/>
            </a:gs>
          </a:gsLst>
          <a:path path="circle">
            <a:fillToRect l="50000" t="50000" r="50000" b="50000"/>
          </a:path>
          <a:tileRect/>
        </a:gradFill>
        <a:effectLst/>
      </p:bgPr>
    </p:bg>
    <p:spTree>
      <p:nvGrpSpPr>
        <p:cNvPr id="1" name="Shape 54"/>
        <p:cNvGrpSpPr/>
        <p:nvPr/>
      </p:nvGrpSpPr>
      <p:grpSpPr>
        <a:xfrm>
          <a:off x="0" y="0"/>
          <a:ext cx="0" cy="0"/>
          <a:chOff x="0" y="0"/>
          <a:chExt cx="0" cy="0"/>
        </a:xfrm>
      </p:grpSpPr>
      <p:sp>
        <p:nvSpPr>
          <p:cNvPr id="55" name="Google Shape;55;p5"/>
          <p:cNvSpPr txBox="1">
            <a:spLocks noGrp="1"/>
          </p:cNvSpPr>
          <p:nvPr>
            <p:ph type="subTitle" idx="1"/>
          </p:nvPr>
        </p:nvSpPr>
        <p:spPr>
          <a:xfrm flipH="1">
            <a:off x="1822094" y="2958919"/>
            <a:ext cx="5501100" cy="233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200"/>
              <a:buFont typeface="Squada One"/>
              <a:buNone/>
              <a:defRPr sz="12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2pPr>
            <a:lvl3pPr lvl="2"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3pPr>
            <a:lvl4pPr lvl="3"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4pPr>
            <a:lvl5pPr lvl="4"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5pPr>
            <a:lvl6pPr lvl="5"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6pPr>
            <a:lvl7pPr lvl="6"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7pPr>
            <a:lvl8pPr lvl="7"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8pPr>
            <a:lvl9pPr lvl="8"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9pPr>
          </a:lstStyle>
          <a:p>
            <a:endParaRPr/>
          </a:p>
        </p:txBody>
      </p:sp>
      <p:sp>
        <p:nvSpPr>
          <p:cNvPr id="56" name="Google Shape;56;p5"/>
          <p:cNvSpPr txBox="1">
            <a:spLocks noGrp="1"/>
          </p:cNvSpPr>
          <p:nvPr>
            <p:ph type="subTitle" idx="2"/>
          </p:nvPr>
        </p:nvSpPr>
        <p:spPr>
          <a:xfrm>
            <a:off x="1820800" y="2848425"/>
            <a:ext cx="4110900" cy="2337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600"/>
              <a:buNone/>
              <a:defRPr sz="16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57" name="Google Shape;57;p5"/>
          <p:cNvSpPr/>
          <p:nvPr/>
        </p:nvSpPr>
        <p:spPr>
          <a:xfrm>
            <a:off x="6279" y="2606319"/>
            <a:ext cx="4521" cy="6329"/>
          </a:xfrm>
          <a:custGeom>
            <a:avLst/>
            <a:gdLst/>
            <a:ahLst/>
            <a:cxnLst/>
            <a:rect l="l" t="t" r="r" b="b"/>
            <a:pathLst>
              <a:path w="60" h="84" extrusionOk="0">
                <a:moveTo>
                  <a:pt x="1" y="0"/>
                </a:moveTo>
                <a:lnTo>
                  <a:pt x="20" y="39"/>
                </a:lnTo>
                <a:lnTo>
                  <a:pt x="59" y="83"/>
                </a:lnTo>
                <a:lnTo>
                  <a:pt x="1" y="0"/>
                </a:lnTo>
                <a:close/>
              </a:path>
            </a:pathLst>
          </a:custGeom>
          <a:solidFill>
            <a:srgbClr val="141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847" y="5142018"/>
            <a:ext cx="7384" cy="75"/>
          </a:xfrm>
          <a:custGeom>
            <a:avLst/>
            <a:gdLst/>
            <a:ahLst/>
            <a:cxnLst/>
            <a:rect l="l" t="t" r="r" b="b"/>
            <a:pathLst>
              <a:path w="98" h="1" extrusionOk="0">
                <a:moveTo>
                  <a:pt x="98" y="0"/>
                </a:moveTo>
                <a:lnTo>
                  <a:pt x="0" y="0"/>
                </a:lnTo>
                <a:lnTo>
                  <a:pt x="0" y="0"/>
                </a:lnTo>
                <a:lnTo>
                  <a:pt x="78" y="0"/>
                </a:lnTo>
                <a:close/>
              </a:path>
            </a:pathLst>
          </a:custGeom>
          <a:solidFill>
            <a:srgbClr val="B0B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876874"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6342869"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313219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12225"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12225"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1">
  <p:cSld name="2_Título y objetos">
    <p:bg>
      <p:bgPr>
        <a:gradFill>
          <a:gsLst>
            <a:gs pos="0">
              <a:schemeClr val="accent1"/>
            </a:gs>
            <a:gs pos="100000">
              <a:schemeClr val="accent2"/>
            </a:gs>
          </a:gsLst>
          <a:path path="circle">
            <a:fillToRect l="50000" t="50000" r="50000" b="50000"/>
          </a:path>
          <a:tileRect/>
        </a:gradFill>
        <a:effectLst/>
      </p:bgPr>
    </p:bg>
    <p:spTree>
      <p:nvGrpSpPr>
        <p:cNvPr id="1" name="Shape 104"/>
        <p:cNvGrpSpPr/>
        <p:nvPr/>
      </p:nvGrpSpPr>
      <p:grpSpPr>
        <a:xfrm>
          <a:off x="0" y="0"/>
          <a:ext cx="0" cy="0"/>
          <a:chOff x="0" y="0"/>
          <a:chExt cx="0" cy="0"/>
        </a:xfrm>
      </p:grpSpPr>
      <p:sp>
        <p:nvSpPr>
          <p:cNvPr id="105" name="Google Shape;105;p10"/>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07" name="Google Shape;107;p10"/>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2800"/>
              <a:buNone/>
              <a:defRPr sz="2800">
                <a:solidFill>
                  <a:srgbClr val="FFFFFF"/>
                </a:solidFill>
              </a:defRPr>
            </a:lvl2pPr>
            <a:lvl3pPr lvl="2" algn="ctr" rtl="0">
              <a:lnSpc>
                <a:spcPct val="100000"/>
              </a:lnSpc>
              <a:spcBef>
                <a:spcPts val="400"/>
              </a:spcBef>
              <a:spcAft>
                <a:spcPts val="0"/>
              </a:spcAft>
              <a:buClr>
                <a:srgbClr val="FFFFFF"/>
              </a:buClr>
              <a:buSzPts val="2800"/>
              <a:buNone/>
              <a:defRPr sz="2800">
                <a:solidFill>
                  <a:srgbClr val="FFFFFF"/>
                </a:solidFill>
              </a:defRPr>
            </a:lvl3pPr>
            <a:lvl4pPr lvl="3" algn="ctr" rtl="0">
              <a:lnSpc>
                <a:spcPct val="100000"/>
              </a:lnSpc>
              <a:spcBef>
                <a:spcPts val="400"/>
              </a:spcBef>
              <a:spcAft>
                <a:spcPts val="0"/>
              </a:spcAft>
              <a:buClr>
                <a:srgbClr val="FFFFFF"/>
              </a:buClr>
              <a:buSzPts val="2800"/>
              <a:buNone/>
              <a:defRPr sz="2800">
                <a:solidFill>
                  <a:srgbClr val="FFFFFF"/>
                </a:solidFill>
              </a:defRPr>
            </a:lvl4pPr>
            <a:lvl5pPr lvl="4" algn="ctr" rtl="0">
              <a:lnSpc>
                <a:spcPct val="100000"/>
              </a:lnSpc>
              <a:spcBef>
                <a:spcPts val="400"/>
              </a:spcBef>
              <a:spcAft>
                <a:spcPts val="0"/>
              </a:spcAft>
              <a:buClr>
                <a:srgbClr val="FFFFFF"/>
              </a:buClr>
              <a:buSzPts val="2800"/>
              <a:buNone/>
              <a:defRPr sz="2800">
                <a:solidFill>
                  <a:srgbClr val="FFFFFF"/>
                </a:solidFill>
              </a:defRPr>
            </a:lvl5pPr>
            <a:lvl6pPr lvl="5" algn="ctr" rtl="0">
              <a:lnSpc>
                <a:spcPct val="100000"/>
              </a:lnSpc>
              <a:spcBef>
                <a:spcPts val="400"/>
              </a:spcBef>
              <a:spcAft>
                <a:spcPts val="0"/>
              </a:spcAft>
              <a:buClr>
                <a:srgbClr val="FFFFFF"/>
              </a:buClr>
              <a:buSzPts val="2800"/>
              <a:buNone/>
              <a:defRPr sz="2800">
                <a:solidFill>
                  <a:srgbClr val="FFFFFF"/>
                </a:solidFill>
              </a:defRPr>
            </a:lvl6pPr>
            <a:lvl7pPr lvl="6" algn="ctr" rtl="0">
              <a:lnSpc>
                <a:spcPct val="100000"/>
              </a:lnSpc>
              <a:spcBef>
                <a:spcPts val="400"/>
              </a:spcBef>
              <a:spcAft>
                <a:spcPts val="0"/>
              </a:spcAft>
              <a:buClr>
                <a:srgbClr val="FFFFFF"/>
              </a:buClr>
              <a:buSzPts val="2800"/>
              <a:buNone/>
              <a:defRPr sz="2800">
                <a:solidFill>
                  <a:srgbClr val="FFFFFF"/>
                </a:solidFill>
              </a:defRPr>
            </a:lvl7pPr>
            <a:lvl8pPr lvl="7" algn="ctr" rtl="0">
              <a:lnSpc>
                <a:spcPct val="100000"/>
              </a:lnSpc>
              <a:spcBef>
                <a:spcPts val="400"/>
              </a:spcBef>
              <a:spcAft>
                <a:spcPts val="0"/>
              </a:spcAft>
              <a:buClr>
                <a:srgbClr val="FFFFFF"/>
              </a:buClr>
              <a:buSzPts val="2800"/>
              <a:buNone/>
              <a:defRPr sz="2800">
                <a:solidFill>
                  <a:srgbClr val="FFFFFF"/>
                </a:solidFill>
              </a:defRPr>
            </a:lvl8pPr>
            <a:lvl9pPr lvl="8" algn="ctr" rtl="0">
              <a:lnSpc>
                <a:spcPct val="100000"/>
              </a:lnSpc>
              <a:spcBef>
                <a:spcPts val="400"/>
              </a:spcBef>
              <a:spcAft>
                <a:spcPts val="0"/>
              </a:spcAft>
              <a:buClr>
                <a:srgbClr val="FFFFFF"/>
              </a:buClr>
              <a:buSzPts val="2800"/>
              <a:buNone/>
              <a:defRPr sz="2800">
                <a:solidFill>
                  <a:srgbClr val="FFFFFF"/>
                </a:solidFill>
              </a:defRPr>
            </a:lvl9pPr>
          </a:lstStyle>
          <a:p>
            <a:endParaRPr/>
          </a:p>
        </p:txBody>
      </p:sp>
      <p:sp>
        <p:nvSpPr>
          <p:cNvPr id="108" name="Google Shape;108;p10"/>
          <p:cNvSpPr txBox="1">
            <a:spLocks noGrp="1"/>
          </p:cNvSpPr>
          <p:nvPr>
            <p:ph type="ctrTitle" idx="2"/>
          </p:nvPr>
        </p:nvSpPr>
        <p:spPr>
          <a:xfrm>
            <a:off x="1488877" y="1982075"/>
            <a:ext cx="61662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09" name="Google Shape;109;p10"/>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2487950" y="1420176"/>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ADLINE 1 1">
  <p:cSld name="2_Título y objetos_1">
    <p:bg>
      <p:bgPr>
        <a:gradFill>
          <a:gsLst>
            <a:gs pos="0">
              <a:schemeClr val="accent1"/>
            </a:gs>
            <a:gs pos="100000">
              <a:schemeClr val="accent2"/>
            </a:gs>
          </a:gsLst>
          <a:path path="circle">
            <a:fillToRect l="50000" t="50000" r="50000" b="50000"/>
          </a:path>
          <a:tileRect/>
        </a:gradFill>
        <a:effectLst/>
      </p:bgPr>
    </p:bg>
    <p:spTree>
      <p:nvGrpSpPr>
        <p:cNvPr id="1" name="Shape 115"/>
        <p:cNvGrpSpPr/>
        <p:nvPr/>
      </p:nvGrpSpPr>
      <p:grpSpPr>
        <a:xfrm>
          <a:off x="0" y="0"/>
          <a:ext cx="0" cy="0"/>
          <a:chOff x="0" y="0"/>
          <a:chExt cx="0" cy="0"/>
        </a:xfrm>
      </p:grpSpPr>
      <p:sp>
        <p:nvSpPr>
          <p:cNvPr id="116" name="Google Shape;116;p11"/>
          <p:cNvSpPr/>
          <p:nvPr/>
        </p:nvSpPr>
        <p:spPr>
          <a:xfrm>
            <a:off x="2487950" y="-168499"/>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19" name="Google Shape;119;p11"/>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2800"/>
              <a:buNone/>
              <a:defRPr sz="2800">
                <a:solidFill>
                  <a:srgbClr val="FFFFFF"/>
                </a:solidFill>
              </a:defRPr>
            </a:lvl2pPr>
            <a:lvl3pPr lvl="2" algn="ctr" rtl="0">
              <a:lnSpc>
                <a:spcPct val="100000"/>
              </a:lnSpc>
              <a:spcBef>
                <a:spcPts val="400"/>
              </a:spcBef>
              <a:spcAft>
                <a:spcPts val="0"/>
              </a:spcAft>
              <a:buClr>
                <a:srgbClr val="FFFFFF"/>
              </a:buClr>
              <a:buSzPts val="2800"/>
              <a:buNone/>
              <a:defRPr sz="2800">
                <a:solidFill>
                  <a:srgbClr val="FFFFFF"/>
                </a:solidFill>
              </a:defRPr>
            </a:lvl3pPr>
            <a:lvl4pPr lvl="3" algn="ctr" rtl="0">
              <a:lnSpc>
                <a:spcPct val="100000"/>
              </a:lnSpc>
              <a:spcBef>
                <a:spcPts val="400"/>
              </a:spcBef>
              <a:spcAft>
                <a:spcPts val="0"/>
              </a:spcAft>
              <a:buClr>
                <a:srgbClr val="FFFFFF"/>
              </a:buClr>
              <a:buSzPts val="2800"/>
              <a:buNone/>
              <a:defRPr sz="2800">
                <a:solidFill>
                  <a:srgbClr val="FFFFFF"/>
                </a:solidFill>
              </a:defRPr>
            </a:lvl4pPr>
            <a:lvl5pPr lvl="4" algn="ctr" rtl="0">
              <a:lnSpc>
                <a:spcPct val="100000"/>
              </a:lnSpc>
              <a:spcBef>
                <a:spcPts val="400"/>
              </a:spcBef>
              <a:spcAft>
                <a:spcPts val="0"/>
              </a:spcAft>
              <a:buClr>
                <a:srgbClr val="FFFFFF"/>
              </a:buClr>
              <a:buSzPts val="2800"/>
              <a:buNone/>
              <a:defRPr sz="2800">
                <a:solidFill>
                  <a:srgbClr val="FFFFFF"/>
                </a:solidFill>
              </a:defRPr>
            </a:lvl5pPr>
            <a:lvl6pPr lvl="5" algn="ctr" rtl="0">
              <a:lnSpc>
                <a:spcPct val="100000"/>
              </a:lnSpc>
              <a:spcBef>
                <a:spcPts val="400"/>
              </a:spcBef>
              <a:spcAft>
                <a:spcPts val="0"/>
              </a:spcAft>
              <a:buClr>
                <a:srgbClr val="FFFFFF"/>
              </a:buClr>
              <a:buSzPts val="2800"/>
              <a:buNone/>
              <a:defRPr sz="2800">
                <a:solidFill>
                  <a:srgbClr val="FFFFFF"/>
                </a:solidFill>
              </a:defRPr>
            </a:lvl6pPr>
            <a:lvl7pPr lvl="6" algn="ctr" rtl="0">
              <a:lnSpc>
                <a:spcPct val="100000"/>
              </a:lnSpc>
              <a:spcBef>
                <a:spcPts val="400"/>
              </a:spcBef>
              <a:spcAft>
                <a:spcPts val="0"/>
              </a:spcAft>
              <a:buClr>
                <a:srgbClr val="FFFFFF"/>
              </a:buClr>
              <a:buSzPts val="2800"/>
              <a:buNone/>
              <a:defRPr sz="2800">
                <a:solidFill>
                  <a:srgbClr val="FFFFFF"/>
                </a:solidFill>
              </a:defRPr>
            </a:lvl7pPr>
            <a:lvl8pPr lvl="7" algn="ctr" rtl="0">
              <a:lnSpc>
                <a:spcPct val="100000"/>
              </a:lnSpc>
              <a:spcBef>
                <a:spcPts val="400"/>
              </a:spcBef>
              <a:spcAft>
                <a:spcPts val="0"/>
              </a:spcAft>
              <a:buClr>
                <a:srgbClr val="FFFFFF"/>
              </a:buClr>
              <a:buSzPts val="2800"/>
              <a:buNone/>
              <a:defRPr sz="2800">
                <a:solidFill>
                  <a:srgbClr val="FFFFFF"/>
                </a:solidFill>
              </a:defRPr>
            </a:lvl8pPr>
            <a:lvl9pPr lvl="8" algn="ctr" rtl="0">
              <a:lnSpc>
                <a:spcPct val="100000"/>
              </a:lnSpc>
              <a:spcBef>
                <a:spcPts val="400"/>
              </a:spcBef>
              <a:spcAft>
                <a:spcPts val="0"/>
              </a:spcAft>
              <a:buClr>
                <a:srgbClr val="FFFFFF"/>
              </a:buClr>
              <a:buSzPts val="2800"/>
              <a:buNone/>
              <a:defRPr sz="2800">
                <a:solidFill>
                  <a:srgbClr val="FFFFFF"/>
                </a:solidFill>
              </a:defRPr>
            </a:lvl9pPr>
          </a:lstStyle>
          <a:p>
            <a:endParaRPr/>
          </a:p>
        </p:txBody>
      </p:sp>
      <p:sp>
        <p:nvSpPr>
          <p:cNvPr id="120" name="Google Shape;120;p11"/>
          <p:cNvSpPr txBox="1">
            <a:spLocks noGrp="1"/>
          </p:cNvSpPr>
          <p:nvPr>
            <p:ph type="ctrTitle" idx="2"/>
          </p:nvPr>
        </p:nvSpPr>
        <p:spPr>
          <a:xfrm>
            <a:off x="2393097" y="1850875"/>
            <a:ext cx="43578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21" name="Google Shape;121;p11"/>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p:cSld name="4_Título y objetos">
    <p:bg>
      <p:bgPr>
        <a:gradFill>
          <a:gsLst>
            <a:gs pos="0">
              <a:schemeClr val="accent1"/>
            </a:gs>
            <a:gs pos="100000">
              <a:schemeClr val="accent2"/>
            </a:gs>
          </a:gsLst>
          <a:path path="circle">
            <a:fillToRect l="50000" t="50000" r="50000" b="50000"/>
          </a:path>
          <a:tileRect/>
        </a:gradFill>
        <a:effectLst/>
      </p:bgPr>
    </p:bg>
    <p:spTree>
      <p:nvGrpSpPr>
        <p:cNvPr id="1" name="Shape 138"/>
        <p:cNvGrpSpPr/>
        <p:nvPr/>
      </p:nvGrpSpPr>
      <p:grpSpPr>
        <a:xfrm>
          <a:off x="0" y="0"/>
          <a:ext cx="0" cy="0"/>
          <a:chOff x="0" y="0"/>
          <a:chExt cx="0" cy="0"/>
        </a:xfrm>
      </p:grpSpPr>
      <p:sp>
        <p:nvSpPr>
          <p:cNvPr id="139" name="Google Shape;139;p13"/>
          <p:cNvSpPr/>
          <p:nvPr/>
        </p:nvSpPr>
        <p:spPr>
          <a:xfrm>
            <a:off x="263219" y="1498888"/>
            <a:ext cx="8213700" cy="2192400"/>
          </a:xfrm>
          <a:prstGeom prst="rect">
            <a:avLst/>
          </a:prstGeom>
          <a:no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0" name="Google Shape;140;p13"/>
          <p:cNvSpPr txBox="1"/>
          <p:nvPr/>
        </p:nvSpPr>
        <p:spPr>
          <a:xfrm>
            <a:off x="6772942" y="4673209"/>
            <a:ext cx="2057400" cy="273900"/>
          </a:xfrm>
          <a:prstGeom prst="rect">
            <a:avLst/>
          </a:prstGeom>
          <a:gradFill>
            <a:gsLst>
              <a:gs pos="0">
                <a:schemeClr val="accent1"/>
              </a:gs>
              <a:gs pos="100000">
                <a:schemeClr val="accent2"/>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rgbClr val="FFFFFF"/>
                </a:solidFill>
                <a:latin typeface="Nunito Sans SemiBold"/>
                <a:ea typeface="Nunito Sans SemiBold"/>
                <a:cs typeface="Nunito Sans SemiBold"/>
                <a:sym typeface="Nunito Sans SemiBold"/>
              </a:rPr>
              <a:t>‹#›</a:t>
            </a:fld>
            <a:endParaRPr sz="800" b="0" i="0" u="none" strike="noStrike" cap="none">
              <a:solidFill>
                <a:srgbClr val="FFFFFF"/>
              </a:solidFill>
              <a:latin typeface="Nunito Sans SemiBold"/>
              <a:ea typeface="Nunito Sans SemiBold"/>
              <a:cs typeface="Nunito Sans SemiBold"/>
              <a:sym typeface="Nunito Sans SemiBold"/>
            </a:endParaRPr>
          </a:p>
        </p:txBody>
      </p:sp>
      <p:sp>
        <p:nvSpPr>
          <p:cNvPr id="141" name="Google Shape;141;p13"/>
          <p:cNvSpPr txBox="1">
            <a:spLocks noGrp="1"/>
          </p:cNvSpPr>
          <p:nvPr>
            <p:ph type="ctrTitle"/>
          </p:nvPr>
        </p:nvSpPr>
        <p:spPr>
          <a:xfrm flipH="1">
            <a:off x="2267119" y="1953315"/>
            <a:ext cx="1979700" cy="1241400"/>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rgbClr val="FFFFFF"/>
              </a:buClr>
              <a:buSzPts val="2100"/>
              <a:buNone/>
              <a:defRPr sz="2100" b="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2" name="Google Shape;142;p13"/>
          <p:cNvSpPr txBox="1">
            <a:spLocks noGrp="1"/>
          </p:cNvSpPr>
          <p:nvPr>
            <p:ph type="subTitle" idx="1"/>
          </p:nvPr>
        </p:nvSpPr>
        <p:spPr>
          <a:xfrm flipH="1">
            <a:off x="4493231" y="2384065"/>
            <a:ext cx="2383500" cy="3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800"/>
              </a:spcBef>
              <a:spcAft>
                <a:spcPts val="0"/>
              </a:spcAft>
              <a:buClr>
                <a:srgbClr val="FFFFFF"/>
              </a:buClr>
              <a:buSzPts val="1200"/>
              <a:buNone/>
              <a:defRPr sz="1200">
                <a:solidFill>
                  <a:srgbClr val="FFFFFF"/>
                </a:solidFill>
              </a:defRPr>
            </a:lvl1pPr>
            <a:lvl2pPr lvl="1" algn="ctr">
              <a:lnSpc>
                <a:spcPct val="90000"/>
              </a:lnSpc>
              <a:spcBef>
                <a:spcPts val="400"/>
              </a:spcBef>
              <a:spcAft>
                <a:spcPts val="0"/>
              </a:spcAft>
              <a:buClr>
                <a:srgbClr val="FFFFFF"/>
              </a:buClr>
              <a:buSzPts val="1500"/>
              <a:buNone/>
              <a:defRPr sz="1500">
                <a:solidFill>
                  <a:srgbClr val="FFFFFF"/>
                </a:solidFill>
              </a:defRPr>
            </a:lvl2pPr>
            <a:lvl3pPr lvl="2" algn="ctr">
              <a:lnSpc>
                <a:spcPct val="90000"/>
              </a:lnSpc>
              <a:spcBef>
                <a:spcPts val="400"/>
              </a:spcBef>
              <a:spcAft>
                <a:spcPts val="0"/>
              </a:spcAft>
              <a:buClr>
                <a:srgbClr val="FFFFFF"/>
              </a:buClr>
              <a:buSzPts val="1400"/>
              <a:buNone/>
              <a:defRPr sz="1400">
                <a:solidFill>
                  <a:srgbClr val="FFFFFF"/>
                </a:solidFill>
              </a:defRPr>
            </a:lvl3pPr>
            <a:lvl4pPr lvl="3" algn="ctr">
              <a:lnSpc>
                <a:spcPct val="90000"/>
              </a:lnSpc>
              <a:spcBef>
                <a:spcPts val="400"/>
              </a:spcBef>
              <a:spcAft>
                <a:spcPts val="0"/>
              </a:spcAft>
              <a:buClr>
                <a:srgbClr val="FFFFFF"/>
              </a:buClr>
              <a:buSzPts val="1200"/>
              <a:buNone/>
              <a:defRPr sz="1200">
                <a:solidFill>
                  <a:srgbClr val="FFFFFF"/>
                </a:solidFill>
              </a:defRPr>
            </a:lvl4pPr>
            <a:lvl5pPr lvl="4" algn="ctr">
              <a:lnSpc>
                <a:spcPct val="90000"/>
              </a:lnSpc>
              <a:spcBef>
                <a:spcPts val="400"/>
              </a:spcBef>
              <a:spcAft>
                <a:spcPts val="0"/>
              </a:spcAft>
              <a:buClr>
                <a:srgbClr val="FFFFFF"/>
              </a:buClr>
              <a:buSzPts val="1200"/>
              <a:buNone/>
              <a:defRPr sz="1200">
                <a:solidFill>
                  <a:srgbClr val="FFFFFF"/>
                </a:solidFill>
              </a:defRPr>
            </a:lvl5pPr>
            <a:lvl6pPr lvl="5" algn="ctr">
              <a:lnSpc>
                <a:spcPct val="90000"/>
              </a:lnSpc>
              <a:spcBef>
                <a:spcPts val="400"/>
              </a:spcBef>
              <a:spcAft>
                <a:spcPts val="0"/>
              </a:spcAft>
              <a:buClr>
                <a:srgbClr val="FFFFFF"/>
              </a:buClr>
              <a:buSzPts val="1200"/>
              <a:buNone/>
              <a:defRPr sz="1200">
                <a:solidFill>
                  <a:srgbClr val="FFFFFF"/>
                </a:solidFill>
              </a:defRPr>
            </a:lvl6pPr>
            <a:lvl7pPr lvl="6" algn="ctr">
              <a:lnSpc>
                <a:spcPct val="90000"/>
              </a:lnSpc>
              <a:spcBef>
                <a:spcPts val="400"/>
              </a:spcBef>
              <a:spcAft>
                <a:spcPts val="0"/>
              </a:spcAft>
              <a:buClr>
                <a:srgbClr val="FFFFFF"/>
              </a:buClr>
              <a:buSzPts val="1200"/>
              <a:buNone/>
              <a:defRPr sz="1200">
                <a:solidFill>
                  <a:srgbClr val="FFFFFF"/>
                </a:solidFill>
              </a:defRPr>
            </a:lvl7pPr>
            <a:lvl8pPr lvl="7" algn="ctr">
              <a:lnSpc>
                <a:spcPct val="90000"/>
              </a:lnSpc>
              <a:spcBef>
                <a:spcPts val="400"/>
              </a:spcBef>
              <a:spcAft>
                <a:spcPts val="0"/>
              </a:spcAft>
              <a:buClr>
                <a:srgbClr val="FFFFFF"/>
              </a:buClr>
              <a:buSzPts val="1200"/>
              <a:buNone/>
              <a:defRPr sz="1200">
                <a:solidFill>
                  <a:srgbClr val="FFFFFF"/>
                </a:solidFill>
              </a:defRPr>
            </a:lvl8pPr>
            <a:lvl9pPr lvl="8" algn="ctr">
              <a:lnSpc>
                <a:spcPct val="90000"/>
              </a:lnSpc>
              <a:spcBef>
                <a:spcPts val="400"/>
              </a:spcBef>
              <a:spcAft>
                <a:spcPts val="0"/>
              </a:spcAft>
              <a:buClr>
                <a:srgbClr val="FFFFFF"/>
              </a:buClr>
              <a:buSzPts val="1200"/>
              <a:buNone/>
              <a:defRPr sz="1200">
                <a:solidFill>
                  <a:srgbClr val="FFFFFF"/>
                </a:solidFill>
              </a:defRPr>
            </a:lvl9pPr>
          </a:lstStyle>
          <a:p>
            <a:endParaRPr/>
          </a:p>
        </p:txBody>
      </p:sp>
      <p:cxnSp>
        <p:nvCxnSpPr>
          <p:cNvPr id="143" name="Google Shape;143;p13"/>
          <p:cNvCxnSpPr/>
          <p:nvPr/>
        </p:nvCxnSpPr>
        <p:spPr>
          <a:xfrm>
            <a:off x="4370063" y="2151234"/>
            <a:ext cx="0" cy="887700"/>
          </a:xfrm>
          <a:prstGeom prst="straightConnector1">
            <a:avLst/>
          </a:prstGeom>
          <a:noFill/>
          <a:ln w="28575" cap="flat" cmpd="sng">
            <a:solidFill>
              <a:srgbClr val="FFFFFF"/>
            </a:solidFill>
            <a:prstDash val="solid"/>
            <a:round/>
            <a:headEnd type="none" w="med" len="med"/>
            <a:tailEnd type="none" w="med" len="med"/>
          </a:ln>
        </p:spPr>
      </p:cxnSp>
      <p:sp>
        <p:nvSpPr>
          <p:cNvPr id="144" name="Google Shape;144;p13"/>
          <p:cNvSpPr/>
          <p:nvPr/>
        </p:nvSpPr>
        <p:spPr>
          <a:xfrm rot="10800000">
            <a:off x="2410401" y="2397"/>
            <a:ext cx="6733599" cy="2148840"/>
          </a:xfrm>
          <a:custGeom>
            <a:avLst/>
            <a:gdLst/>
            <a:ahLst/>
            <a:cxnLst/>
            <a:rect l="l" t="t" r="r" b="b"/>
            <a:pathLst>
              <a:path w="23488" h="7151" extrusionOk="0">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10800000">
            <a:off x="5292458" y="3633192"/>
            <a:ext cx="3851542" cy="1507921"/>
          </a:xfrm>
          <a:custGeom>
            <a:avLst/>
            <a:gdLst/>
            <a:ahLst/>
            <a:cxnLst/>
            <a:rect l="l" t="t" r="r" b="b"/>
            <a:pathLst>
              <a:path w="10393" h="4069" extrusionOk="0">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rot="10800000">
            <a:off x="-1" y="2302581"/>
            <a:ext cx="5154801" cy="2838530"/>
          </a:xfrm>
          <a:custGeom>
            <a:avLst/>
            <a:gdLst/>
            <a:ahLst/>
            <a:cxnLst/>
            <a:rect l="l" t="t" r="r" b="b"/>
            <a:pathLst>
              <a:path w="13235" h="7288" extrusionOk="0">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10800000">
            <a:off x="3728402" y="2394"/>
            <a:ext cx="1608227" cy="778039"/>
          </a:xfrm>
          <a:custGeom>
            <a:avLst/>
            <a:gdLst/>
            <a:ahLst/>
            <a:cxnLst/>
            <a:rect l="l" t="t" r="r" b="b"/>
            <a:pathLst>
              <a:path w="5865" h="2707" extrusionOk="0">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rot="10800000">
            <a:off x="5359881" y="2388"/>
            <a:ext cx="3784119" cy="1006803"/>
          </a:xfrm>
          <a:custGeom>
            <a:avLst/>
            <a:gdLst/>
            <a:ahLst/>
            <a:cxnLst/>
            <a:rect l="l" t="t" r="r" b="b"/>
            <a:pathLst>
              <a:path w="12209" h="3099" extrusionOk="0">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10800000">
            <a:off x="-3" y="2392"/>
            <a:ext cx="3918328" cy="1567321"/>
          </a:xfrm>
          <a:custGeom>
            <a:avLst/>
            <a:gdLst/>
            <a:ahLst/>
            <a:cxnLst/>
            <a:rect l="l" t="t" r="r" b="b"/>
            <a:pathLst>
              <a:path w="11622" h="4796" extrusionOk="0">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rot="10800000">
            <a:off x="6618059" y="2948717"/>
            <a:ext cx="2525941" cy="2192396"/>
          </a:xfrm>
          <a:custGeom>
            <a:avLst/>
            <a:gdLst/>
            <a:ahLst/>
            <a:cxnLst/>
            <a:rect l="l" t="t" r="r" b="b"/>
            <a:pathLst>
              <a:path w="6816" h="5916" extrusionOk="0">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p:cSld name="6_Título y objetos">
    <p:bg>
      <p:bgPr>
        <a:gradFill>
          <a:gsLst>
            <a:gs pos="0">
              <a:schemeClr val="accent1"/>
            </a:gs>
            <a:gs pos="100000">
              <a:schemeClr val="accent2"/>
            </a:gs>
          </a:gsLst>
          <a:path path="circle">
            <a:fillToRect l="50000" t="50000" r="50000" b="50000"/>
          </a:path>
          <a:tileRect/>
        </a:gradFill>
        <a:effectLst/>
      </p:bgPr>
    </p:bg>
    <p:spTree>
      <p:nvGrpSpPr>
        <p:cNvPr id="1" name="Shape 164"/>
        <p:cNvGrpSpPr/>
        <p:nvPr/>
      </p:nvGrpSpPr>
      <p:grpSpPr>
        <a:xfrm>
          <a:off x="0" y="0"/>
          <a:ext cx="0" cy="0"/>
          <a:chOff x="0" y="0"/>
          <a:chExt cx="0" cy="0"/>
        </a:xfrm>
      </p:grpSpPr>
      <p:sp>
        <p:nvSpPr>
          <p:cNvPr id="165" name="Google Shape;165;p15"/>
          <p:cNvSpPr/>
          <p:nvPr/>
        </p:nvSpPr>
        <p:spPr>
          <a:xfrm>
            <a:off x="768875" y="-54929"/>
            <a:ext cx="17892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6" name="Google Shape;166;p15"/>
          <p:cNvSpPr/>
          <p:nvPr/>
        </p:nvSpPr>
        <p:spPr>
          <a:xfrm>
            <a:off x="2761550" y="1360646"/>
            <a:ext cx="17868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7" name="Google Shape;167;p15"/>
          <p:cNvSpPr/>
          <p:nvPr/>
        </p:nvSpPr>
        <p:spPr>
          <a:xfrm>
            <a:off x="4758546" y="-54929"/>
            <a:ext cx="17619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8" name="Google Shape;168;p15"/>
          <p:cNvSpPr txBox="1">
            <a:spLocks noGrp="1"/>
          </p:cNvSpPr>
          <p:nvPr>
            <p:ph type="subTitle" idx="1"/>
          </p:nvPr>
        </p:nvSpPr>
        <p:spPr>
          <a:xfrm flipH="1">
            <a:off x="906049"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69" name="Google Shape;169;p15"/>
          <p:cNvSpPr txBox="1">
            <a:spLocks noGrp="1"/>
          </p:cNvSpPr>
          <p:nvPr>
            <p:ph type="subTitle" idx="2"/>
          </p:nvPr>
        </p:nvSpPr>
        <p:spPr>
          <a:xfrm>
            <a:off x="906244"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70" name="Google Shape;170;p15"/>
          <p:cNvSpPr txBox="1">
            <a:spLocks noGrp="1"/>
          </p:cNvSpPr>
          <p:nvPr>
            <p:ph type="subTitle" idx="3"/>
          </p:nvPr>
        </p:nvSpPr>
        <p:spPr>
          <a:xfrm flipH="1">
            <a:off x="2897617"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71" name="Google Shape;171;p15"/>
          <p:cNvSpPr txBox="1">
            <a:spLocks noGrp="1"/>
          </p:cNvSpPr>
          <p:nvPr>
            <p:ph type="subTitle" idx="4"/>
          </p:nvPr>
        </p:nvSpPr>
        <p:spPr>
          <a:xfrm>
            <a:off x="2897813"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72" name="Google Shape;172;p15"/>
          <p:cNvSpPr txBox="1">
            <a:spLocks noGrp="1"/>
          </p:cNvSpPr>
          <p:nvPr>
            <p:ph type="subTitle" idx="5"/>
          </p:nvPr>
        </p:nvSpPr>
        <p:spPr>
          <a:xfrm flipH="1">
            <a:off x="4882125"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73" name="Google Shape;173;p15"/>
          <p:cNvSpPr txBox="1">
            <a:spLocks noGrp="1"/>
          </p:cNvSpPr>
          <p:nvPr>
            <p:ph type="subTitle" idx="6"/>
          </p:nvPr>
        </p:nvSpPr>
        <p:spPr>
          <a:xfrm>
            <a:off x="4882322"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74" name="Google Shape;174;p15"/>
          <p:cNvSpPr/>
          <p:nvPr/>
        </p:nvSpPr>
        <p:spPr>
          <a:xfrm flipH="1">
            <a:off x="3289156"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flipH="1">
            <a:off x="0"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flipH="1">
            <a:off x="6"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03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flipH="1">
            <a:off x="5" y="-1825"/>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flipH="1">
            <a:off x="1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a:spLocks noGrp="1"/>
          </p:cNvSpPr>
          <p:nvPr>
            <p:ph type="ctrTitle"/>
          </p:nvPr>
        </p:nvSpPr>
        <p:spPr>
          <a:xfrm flipH="1">
            <a:off x="5976938" y="827965"/>
            <a:ext cx="2308500" cy="3483900"/>
          </a:xfrm>
          <a:prstGeom prst="rect">
            <a:avLst/>
          </a:prstGeom>
          <a:noFill/>
          <a:ln>
            <a:noFill/>
          </a:ln>
        </p:spPr>
        <p:txBody>
          <a:bodyPr spcFirstLastPara="1" wrap="square" lIns="68575" tIns="34275" rIns="68575" bIns="34275" anchor="ctr" anchorCtr="0">
            <a:noAutofit/>
          </a:bodyPr>
          <a:lstStyle>
            <a:lvl1pPr lvl="0" algn="r"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SzPts val="1100"/>
              <a:buFont typeface="Squada One"/>
              <a:buNone/>
              <a:defRPr>
                <a:latin typeface="Squada One"/>
                <a:ea typeface="Squada One"/>
                <a:cs typeface="Squada One"/>
                <a:sym typeface="Squada One"/>
              </a:defRPr>
            </a:lvl2pPr>
            <a:lvl3pPr lvl="2" rtl="0">
              <a:spcBef>
                <a:spcPts val="0"/>
              </a:spcBef>
              <a:spcAft>
                <a:spcPts val="0"/>
              </a:spcAft>
              <a:buSzPts val="1100"/>
              <a:buFont typeface="Squada One"/>
              <a:buNone/>
              <a:defRPr>
                <a:latin typeface="Squada One"/>
                <a:ea typeface="Squada One"/>
                <a:cs typeface="Squada One"/>
                <a:sym typeface="Squada One"/>
              </a:defRPr>
            </a:lvl3pPr>
            <a:lvl4pPr lvl="3" rtl="0">
              <a:spcBef>
                <a:spcPts val="0"/>
              </a:spcBef>
              <a:spcAft>
                <a:spcPts val="0"/>
              </a:spcAft>
              <a:buSzPts val="1100"/>
              <a:buFont typeface="Squada One"/>
              <a:buNone/>
              <a:defRPr>
                <a:latin typeface="Squada One"/>
                <a:ea typeface="Squada One"/>
                <a:cs typeface="Squada One"/>
                <a:sym typeface="Squada One"/>
              </a:defRPr>
            </a:lvl4pPr>
            <a:lvl5pPr lvl="4" rtl="0">
              <a:spcBef>
                <a:spcPts val="0"/>
              </a:spcBef>
              <a:spcAft>
                <a:spcPts val="0"/>
              </a:spcAft>
              <a:buSzPts val="1100"/>
              <a:buFont typeface="Squada One"/>
              <a:buNone/>
              <a:defRPr>
                <a:latin typeface="Squada One"/>
                <a:ea typeface="Squada One"/>
                <a:cs typeface="Squada One"/>
                <a:sym typeface="Squada One"/>
              </a:defRPr>
            </a:lvl5pPr>
            <a:lvl6pPr lvl="5" rtl="0">
              <a:spcBef>
                <a:spcPts val="0"/>
              </a:spcBef>
              <a:spcAft>
                <a:spcPts val="0"/>
              </a:spcAft>
              <a:buSzPts val="1100"/>
              <a:buFont typeface="Squada One"/>
              <a:buNone/>
              <a:defRPr>
                <a:latin typeface="Squada One"/>
                <a:ea typeface="Squada One"/>
                <a:cs typeface="Squada One"/>
                <a:sym typeface="Squada One"/>
              </a:defRPr>
            </a:lvl6pPr>
            <a:lvl7pPr lvl="6" rtl="0">
              <a:spcBef>
                <a:spcPts val="0"/>
              </a:spcBef>
              <a:spcAft>
                <a:spcPts val="0"/>
              </a:spcAft>
              <a:buSzPts val="1100"/>
              <a:buFont typeface="Squada One"/>
              <a:buNone/>
              <a:defRPr>
                <a:latin typeface="Squada One"/>
                <a:ea typeface="Squada One"/>
                <a:cs typeface="Squada One"/>
                <a:sym typeface="Squada One"/>
              </a:defRPr>
            </a:lvl7pPr>
            <a:lvl8pPr lvl="7" rtl="0">
              <a:spcBef>
                <a:spcPts val="0"/>
              </a:spcBef>
              <a:spcAft>
                <a:spcPts val="0"/>
              </a:spcAft>
              <a:buSzPts val="1100"/>
              <a:buFont typeface="Squada One"/>
              <a:buNone/>
              <a:defRPr>
                <a:latin typeface="Squada One"/>
                <a:ea typeface="Squada One"/>
                <a:cs typeface="Squada One"/>
                <a:sym typeface="Squada One"/>
              </a:defRPr>
            </a:lvl8pPr>
            <a:lvl9pPr lvl="8" rtl="0">
              <a:spcBef>
                <a:spcPts val="0"/>
              </a:spcBef>
              <a:spcAft>
                <a:spcPts val="0"/>
              </a:spcAft>
              <a:buSzPts val="1100"/>
              <a:buFont typeface="Squada One"/>
              <a:buNone/>
              <a:defRPr>
                <a:latin typeface="Squada One"/>
                <a:ea typeface="Squada One"/>
                <a:cs typeface="Squada One"/>
                <a:sym typeface="Squada 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INE 2">
  <p:cSld name="7_Título y objetos">
    <p:bg>
      <p:bgPr>
        <a:gradFill>
          <a:gsLst>
            <a:gs pos="0">
              <a:schemeClr val="accent1"/>
            </a:gs>
            <a:gs pos="100000">
              <a:schemeClr val="accent2"/>
            </a:gs>
          </a:gsLst>
          <a:path path="circle">
            <a:fillToRect l="50000" t="50000" r="50000" b="50000"/>
          </a:path>
          <a:tileRect/>
        </a:gradFill>
        <a:effectLst/>
      </p:bgPr>
    </p:bg>
    <p:spTree>
      <p:nvGrpSpPr>
        <p:cNvPr id="1" name="Shape 209"/>
        <p:cNvGrpSpPr/>
        <p:nvPr/>
      </p:nvGrpSpPr>
      <p:grpSpPr>
        <a:xfrm>
          <a:off x="0" y="0"/>
          <a:ext cx="0" cy="0"/>
          <a:chOff x="0" y="0"/>
          <a:chExt cx="0" cy="0"/>
        </a:xfrm>
      </p:grpSpPr>
      <p:sp>
        <p:nvSpPr>
          <p:cNvPr id="210" name="Google Shape;210;p19"/>
          <p:cNvSpPr txBox="1">
            <a:spLocks noGrp="1"/>
          </p:cNvSpPr>
          <p:nvPr>
            <p:ph type="subTitle" idx="1"/>
          </p:nvPr>
        </p:nvSpPr>
        <p:spPr>
          <a:xfrm flipH="1">
            <a:off x="2143975" y="2211365"/>
            <a:ext cx="4601100" cy="724800"/>
          </a:xfrm>
          <a:prstGeom prst="rect">
            <a:avLst/>
          </a:prstGeom>
          <a:noFill/>
          <a:ln>
            <a:noFill/>
          </a:ln>
        </p:spPr>
        <p:txBody>
          <a:bodyPr spcFirstLastPara="1" wrap="square" lIns="68575" tIns="34275" rIns="68575" bIns="34275" anchor="t" anchorCtr="0">
            <a:noAutofit/>
          </a:bodyPr>
          <a:lstStyle>
            <a:lvl1pPr lvl="0" rtl="0">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algn="r" rtl="0">
              <a:lnSpc>
                <a:spcPct val="90000"/>
              </a:lnSpc>
              <a:spcBef>
                <a:spcPts val="400"/>
              </a:spcBef>
              <a:spcAft>
                <a:spcPts val="0"/>
              </a:spcAft>
              <a:buClr>
                <a:schemeClr val="dk1"/>
              </a:buClr>
              <a:buSzPts val="1500"/>
              <a:buFont typeface="Squada One"/>
              <a:buNone/>
              <a:defRPr sz="1500">
                <a:latin typeface="Squada One"/>
                <a:ea typeface="Squada One"/>
                <a:cs typeface="Squada One"/>
                <a:sym typeface="Squada One"/>
              </a:defRPr>
            </a:lvl2pPr>
            <a:lvl3pPr lvl="2" algn="r" rtl="0">
              <a:lnSpc>
                <a:spcPct val="90000"/>
              </a:lnSpc>
              <a:spcBef>
                <a:spcPts val="400"/>
              </a:spcBef>
              <a:spcAft>
                <a:spcPts val="0"/>
              </a:spcAft>
              <a:buClr>
                <a:schemeClr val="dk1"/>
              </a:buClr>
              <a:buSzPts val="1400"/>
              <a:buFont typeface="Squada One"/>
              <a:buNone/>
              <a:defRPr sz="1400">
                <a:latin typeface="Squada One"/>
                <a:ea typeface="Squada One"/>
                <a:cs typeface="Squada One"/>
                <a:sym typeface="Squada One"/>
              </a:defRPr>
            </a:lvl3pPr>
            <a:lvl4pPr lvl="3"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4pPr>
            <a:lvl5pPr lvl="4"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5pPr>
            <a:lvl6pPr lvl="5"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6pPr>
            <a:lvl7pPr lvl="6"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7pPr>
            <a:lvl8pPr lvl="7"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8pPr>
            <a:lvl9pPr lvl="8"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9pPr>
          </a:lstStyle>
          <a:p>
            <a:endParaRPr/>
          </a:p>
        </p:txBody>
      </p:sp>
      <p:cxnSp>
        <p:nvCxnSpPr>
          <p:cNvPr id="211" name="Google Shape;211;p19"/>
          <p:cNvCxnSpPr/>
          <p:nvPr/>
        </p:nvCxnSpPr>
        <p:spPr>
          <a:xfrm rot="10800000">
            <a:off x="7500" y="2336600"/>
            <a:ext cx="2681400" cy="0"/>
          </a:xfrm>
          <a:prstGeom prst="straightConnector1">
            <a:avLst/>
          </a:prstGeom>
          <a:noFill/>
          <a:ln w="28575" cap="flat" cmpd="sng">
            <a:solidFill>
              <a:schemeClr val="accent6"/>
            </a:solidFill>
            <a:prstDash val="solid"/>
            <a:miter lim="800000"/>
            <a:headEnd type="none" w="sm" len="sm"/>
            <a:tailEnd type="none" w="sm" len="sm"/>
          </a:ln>
        </p:spPr>
      </p:cxnSp>
      <p:sp>
        <p:nvSpPr>
          <p:cNvPr id="212" name="Google Shape;212;p19"/>
          <p:cNvSpPr txBox="1">
            <a:spLocks noGrp="1"/>
          </p:cNvSpPr>
          <p:nvPr>
            <p:ph type="subTitle" idx="2"/>
          </p:nvPr>
        </p:nvSpPr>
        <p:spPr>
          <a:xfrm flipH="1">
            <a:off x="5434825" y="2646968"/>
            <a:ext cx="2383500" cy="763800"/>
          </a:xfrm>
          <a:prstGeom prst="rect">
            <a:avLst/>
          </a:prstGeom>
          <a:noFill/>
          <a:ln>
            <a:noFill/>
          </a:ln>
        </p:spPr>
        <p:txBody>
          <a:bodyPr spcFirstLastPara="1" wrap="square" lIns="68575" tIns="34275" rIns="68575" bIns="34275" anchor="t" anchorCtr="0">
            <a:noAutofit/>
          </a:bodyPr>
          <a:lstStyle>
            <a:lvl1pPr lvl="0" algn="r">
              <a:lnSpc>
                <a:spcPct val="90000"/>
              </a:lnSpc>
              <a:spcBef>
                <a:spcPts val="800"/>
              </a:spcBef>
              <a:spcAft>
                <a:spcPts val="0"/>
              </a:spcAft>
              <a:buClr>
                <a:schemeClr val="accent6"/>
              </a:buClr>
              <a:buSzPts val="1200"/>
              <a:buNone/>
              <a:defRPr sz="1200">
                <a:solidFill>
                  <a:schemeClr val="accent6"/>
                </a:solidFill>
              </a:defRPr>
            </a:lvl1pPr>
            <a:lvl2pPr lvl="1" algn="r">
              <a:lnSpc>
                <a:spcPct val="90000"/>
              </a:lnSpc>
              <a:spcBef>
                <a:spcPts val="400"/>
              </a:spcBef>
              <a:spcAft>
                <a:spcPts val="0"/>
              </a:spcAft>
              <a:buClr>
                <a:schemeClr val="dk1"/>
              </a:buClr>
              <a:buSzPts val="1500"/>
              <a:buNone/>
              <a:defRPr sz="1500"/>
            </a:lvl2pPr>
            <a:lvl3pPr lvl="2" algn="r">
              <a:lnSpc>
                <a:spcPct val="90000"/>
              </a:lnSpc>
              <a:spcBef>
                <a:spcPts val="400"/>
              </a:spcBef>
              <a:spcAft>
                <a:spcPts val="0"/>
              </a:spcAft>
              <a:buClr>
                <a:schemeClr val="dk1"/>
              </a:buClr>
              <a:buSzPts val="1400"/>
              <a:buNone/>
              <a:defRPr sz="1400"/>
            </a:lvl3pPr>
            <a:lvl4pPr lvl="3" algn="r">
              <a:lnSpc>
                <a:spcPct val="90000"/>
              </a:lnSpc>
              <a:spcBef>
                <a:spcPts val="400"/>
              </a:spcBef>
              <a:spcAft>
                <a:spcPts val="0"/>
              </a:spcAft>
              <a:buClr>
                <a:schemeClr val="dk1"/>
              </a:buClr>
              <a:buSzPts val="1200"/>
              <a:buNone/>
              <a:defRPr sz="1200"/>
            </a:lvl4pPr>
            <a:lvl5pPr lvl="4" algn="r">
              <a:lnSpc>
                <a:spcPct val="90000"/>
              </a:lnSpc>
              <a:spcBef>
                <a:spcPts val="400"/>
              </a:spcBef>
              <a:spcAft>
                <a:spcPts val="0"/>
              </a:spcAft>
              <a:buClr>
                <a:schemeClr val="dk1"/>
              </a:buClr>
              <a:buSzPts val="1200"/>
              <a:buNone/>
              <a:defRPr sz="1200"/>
            </a:lvl5pPr>
            <a:lvl6pPr lvl="5" algn="r">
              <a:lnSpc>
                <a:spcPct val="90000"/>
              </a:lnSpc>
              <a:spcBef>
                <a:spcPts val="400"/>
              </a:spcBef>
              <a:spcAft>
                <a:spcPts val="0"/>
              </a:spcAft>
              <a:buClr>
                <a:schemeClr val="dk1"/>
              </a:buClr>
              <a:buSzPts val="1200"/>
              <a:buNone/>
              <a:defRPr sz="1200"/>
            </a:lvl6pPr>
            <a:lvl7pPr lvl="6" algn="r">
              <a:lnSpc>
                <a:spcPct val="90000"/>
              </a:lnSpc>
              <a:spcBef>
                <a:spcPts val="400"/>
              </a:spcBef>
              <a:spcAft>
                <a:spcPts val="0"/>
              </a:spcAft>
              <a:buClr>
                <a:schemeClr val="dk1"/>
              </a:buClr>
              <a:buSzPts val="1200"/>
              <a:buNone/>
              <a:defRPr sz="1200"/>
            </a:lvl7pPr>
            <a:lvl8pPr lvl="7" algn="r">
              <a:lnSpc>
                <a:spcPct val="90000"/>
              </a:lnSpc>
              <a:spcBef>
                <a:spcPts val="400"/>
              </a:spcBef>
              <a:spcAft>
                <a:spcPts val="0"/>
              </a:spcAft>
              <a:buClr>
                <a:schemeClr val="dk1"/>
              </a:buClr>
              <a:buSzPts val="1200"/>
              <a:buNone/>
              <a:defRPr sz="1200"/>
            </a:lvl8pPr>
            <a:lvl9pPr lvl="8" algn="r">
              <a:lnSpc>
                <a:spcPct val="90000"/>
              </a:lnSpc>
              <a:spcBef>
                <a:spcPts val="400"/>
              </a:spcBef>
              <a:spcAft>
                <a:spcPts val="0"/>
              </a:spcAft>
              <a:buClr>
                <a:schemeClr val="dk1"/>
              </a:buClr>
              <a:buSzPts val="1200"/>
              <a:buNone/>
              <a:defRPr sz="1200"/>
            </a:lvl9pPr>
          </a:lstStyle>
          <a:p>
            <a:endParaRPr/>
          </a:p>
        </p:txBody>
      </p:sp>
      <p:sp>
        <p:nvSpPr>
          <p:cNvPr id="213" name="Google Shape;213;p19"/>
          <p:cNvSpPr/>
          <p:nvPr/>
        </p:nvSpPr>
        <p:spPr>
          <a:xfrm flipH="1">
            <a:off x="11646"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38100" dir="15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flipH="1">
            <a:off x="11641"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00025" dir="40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flipH="1">
            <a:off x="7500"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88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flipH="1">
            <a:off x="1817695" y="4620312"/>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flipH="1">
            <a:off x="8500049"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flipH="1">
            <a:off x="5395676" y="0"/>
            <a:ext cx="3748328" cy="2693771"/>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flipH="1">
            <a:off x="2585009" y="0"/>
            <a:ext cx="3161332" cy="930483"/>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flipH="1">
            <a:off x="11653" y="0"/>
            <a:ext cx="4397784" cy="2623834"/>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txBox="1">
            <a:spLocks noGrp="1"/>
          </p:cNvSpPr>
          <p:nvPr>
            <p:ph type="title" hasCustomPrompt="1"/>
          </p:nvPr>
        </p:nvSpPr>
        <p:spPr>
          <a:xfrm>
            <a:off x="2143975" y="1562675"/>
            <a:ext cx="1529700" cy="7233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FFFFFF"/>
              </a:buClr>
              <a:buSzPts val="4500"/>
              <a:buNone/>
              <a:defRPr sz="4500" b="0">
                <a:solidFill>
                  <a:srgbClr val="FFFFFF"/>
                </a:solidFill>
              </a:defRPr>
            </a:lvl1pPr>
            <a:lvl2pPr lvl="1"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071B55"/>
              </a:buClr>
              <a:buSzPts val="3300"/>
              <a:buFont typeface="Squada One"/>
              <a:buNone/>
              <a:defRPr sz="3300" b="1" i="0" u="none" strike="noStrike" cap="none">
                <a:solidFill>
                  <a:srgbClr val="071B55"/>
                </a:solidFill>
                <a:latin typeface="Squada One"/>
                <a:ea typeface="Squada One"/>
                <a:cs typeface="Squada One"/>
                <a:sym typeface="Squada One"/>
              </a:defRPr>
            </a:lvl1pPr>
            <a:lvl2pPr lvl="1">
              <a:spcBef>
                <a:spcPts val="0"/>
              </a:spcBef>
              <a:spcAft>
                <a:spcPts val="0"/>
              </a:spcAft>
              <a:buClr>
                <a:srgbClr val="071B55"/>
              </a:buClr>
              <a:buSzPts val="1100"/>
              <a:buNone/>
              <a:defRPr sz="1400">
                <a:solidFill>
                  <a:srgbClr val="071B55"/>
                </a:solidFill>
              </a:defRPr>
            </a:lvl2pPr>
            <a:lvl3pPr lvl="2">
              <a:spcBef>
                <a:spcPts val="0"/>
              </a:spcBef>
              <a:spcAft>
                <a:spcPts val="0"/>
              </a:spcAft>
              <a:buClr>
                <a:srgbClr val="071B55"/>
              </a:buClr>
              <a:buSzPts val="1100"/>
              <a:buNone/>
              <a:defRPr sz="1400">
                <a:solidFill>
                  <a:srgbClr val="071B55"/>
                </a:solidFill>
              </a:defRPr>
            </a:lvl3pPr>
            <a:lvl4pPr lvl="3">
              <a:spcBef>
                <a:spcPts val="0"/>
              </a:spcBef>
              <a:spcAft>
                <a:spcPts val="0"/>
              </a:spcAft>
              <a:buClr>
                <a:srgbClr val="071B55"/>
              </a:buClr>
              <a:buSzPts val="1100"/>
              <a:buNone/>
              <a:defRPr sz="1400">
                <a:solidFill>
                  <a:srgbClr val="071B55"/>
                </a:solidFill>
              </a:defRPr>
            </a:lvl4pPr>
            <a:lvl5pPr lvl="4">
              <a:spcBef>
                <a:spcPts val="0"/>
              </a:spcBef>
              <a:spcAft>
                <a:spcPts val="0"/>
              </a:spcAft>
              <a:buClr>
                <a:srgbClr val="071B55"/>
              </a:buClr>
              <a:buSzPts val="1100"/>
              <a:buNone/>
              <a:defRPr sz="1400">
                <a:solidFill>
                  <a:srgbClr val="071B55"/>
                </a:solidFill>
              </a:defRPr>
            </a:lvl5pPr>
            <a:lvl6pPr lvl="5">
              <a:spcBef>
                <a:spcPts val="0"/>
              </a:spcBef>
              <a:spcAft>
                <a:spcPts val="0"/>
              </a:spcAft>
              <a:buClr>
                <a:srgbClr val="071B55"/>
              </a:buClr>
              <a:buSzPts val="1100"/>
              <a:buNone/>
              <a:defRPr sz="1400">
                <a:solidFill>
                  <a:srgbClr val="071B55"/>
                </a:solidFill>
              </a:defRPr>
            </a:lvl6pPr>
            <a:lvl7pPr lvl="6">
              <a:spcBef>
                <a:spcPts val="0"/>
              </a:spcBef>
              <a:spcAft>
                <a:spcPts val="0"/>
              </a:spcAft>
              <a:buClr>
                <a:srgbClr val="071B55"/>
              </a:buClr>
              <a:buSzPts val="1100"/>
              <a:buNone/>
              <a:defRPr sz="1400">
                <a:solidFill>
                  <a:srgbClr val="071B55"/>
                </a:solidFill>
              </a:defRPr>
            </a:lvl7pPr>
            <a:lvl8pPr lvl="7">
              <a:spcBef>
                <a:spcPts val="0"/>
              </a:spcBef>
              <a:spcAft>
                <a:spcPts val="0"/>
              </a:spcAft>
              <a:buClr>
                <a:srgbClr val="071B55"/>
              </a:buClr>
              <a:buSzPts val="1100"/>
              <a:buNone/>
              <a:defRPr sz="1400">
                <a:solidFill>
                  <a:srgbClr val="071B55"/>
                </a:solidFill>
              </a:defRPr>
            </a:lvl8pPr>
            <a:lvl9pPr lvl="8">
              <a:spcBef>
                <a:spcPts val="0"/>
              </a:spcBef>
              <a:spcAft>
                <a:spcPts val="0"/>
              </a:spcAft>
              <a:buClr>
                <a:srgbClr val="071B55"/>
              </a:buClr>
              <a:buSzPts val="1100"/>
              <a:buNone/>
              <a:defRPr sz="1400">
                <a:solidFill>
                  <a:srgbClr val="071B55"/>
                </a:solidFill>
              </a:defRPr>
            </a:lvl9pPr>
          </a:lstStyle>
          <a:p>
            <a:endParaRPr/>
          </a:p>
        </p:txBody>
      </p:sp>
      <p:sp>
        <p:nvSpPr>
          <p:cNvPr id="11" name="Google Shape;11;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90000"/>
              </a:lnSpc>
              <a:spcBef>
                <a:spcPts val="8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1pPr>
            <a:lvl2pPr marL="914400" marR="0" lvl="1"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2pPr>
            <a:lvl3pPr marL="1371600" marR="0" lvl="2"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3pPr>
            <a:lvl4pPr marL="1828800" marR="0" lvl="3"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4pPr>
            <a:lvl5pPr marL="2286000" marR="0" lvl="4"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5pPr>
            <a:lvl6pPr marL="2743200" marR="0" lvl="5"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6pPr>
            <a:lvl7pPr marL="3200400" marR="0" lvl="6"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7pPr>
            <a:lvl8pPr marL="3657600" marR="0" lvl="7"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8pPr>
            <a:lvl9pPr marL="4114800" marR="0" lvl="8"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9pPr>
          </a:lstStyle>
          <a:p>
            <a:endParaRPr/>
          </a:p>
        </p:txBody>
      </p:sp>
      <p:sp>
        <p:nvSpPr>
          <p:cNvPr id="12" name="Google Shape;12;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C"/>
                </a:solidFill>
                <a:latin typeface="Calibri"/>
                <a:ea typeface="Calibri"/>
                <a:cs typeface="Calibri"/>
                <a:sym typeface="Calibri"/>
              </a:defRPr>
            </a:lvl1pPr>
            <a:lvl2pPr marL="0" marR="0" lvl="1" indent="0" algn="r" rtl="0">
              <a:spcBef>
                <a:spcPts val="0"/>
              </a:spcBef>
              <a:buNone/>
              <a:defRPr sz="900" b="0" i="0" u="none" strike="noStrike" cap="none">
                <a:solidFill>
                  <a:srgbClr val="88888C"/>
                </a:solidFill>
                <a:latin typeface="Calibri"/>
                <a:ea typeface="Calibri"/>
                <a:cs typeface="Calibri"/>
                <a:sym typeface="Calibri"/>
              </a:defRPr>
            </a:lvl2pPr>
            <a:lvl3pPr marL="0" marR="0" lvl="2" indent="0" algn="r" rtl="0">
              <a:spcBef>
                <a:spcPts val="0"/>
              </a:spcBef>
              <a:buNone/>
              <a:defRPr sz="900" b="0" i="0" u="none" strike="noStrike" cap="none">
                <a:solidFill>
                  <a:srgbClr val="88888C"/>
                </a:solidFill>
                <a:latin typeface="Calibri"/>
                <a:ea typeface="Calibri"/>
                <a:cs typeface="Calibri"/>
                <a:sym typeface="Calibri"/>
              </a:defRPr>
            </a:lvl3pPr>
            <a:lvl4pPr marL="0" marR="0" lvl="3" indent="0" algn="r" rtl="0">
              <a:spcBef>
                <a:spcPts val="0"/>
              </a:spcBef>
              <a:buNone/>
              <a:defRPr sz="900" b="0" i="0" u="none" strike="noStrike" cap="none">
                <a:solidFill>
                  <a:srgbClr val="88888C"/>
                </a:solidFill>
                <a:latin typeface="Calibri"/>
                <a:ea typeface="Calibri"/>
                <a:cs typeface="Calibri"/>
                <a:sym typeface="Calibri"/>
              </a:defRPr>
            </a:lvl4pPr>
            <a:lvl5pPr marL="0" marR="0" lvl="4" indent="0" algn="r" rtl="0">
              <a:spcBef>
                <a:spcPts val="0"/>
              </a:spcBef>
              <a:buNone/>
              <a:defRPr sz="900" b="0" i="0" u="none" strike="noStrike" cap="none">
                <a:solidFill>
                  <a:srgbClr val="88888C"/>
                </a:solidFill>
                <a:latin typeface="Calibri"/>
                <a:ea typeface="Calibri"/>
                <a:cs typeface="Calibri"/>
                <a:sym typeface="Calibri"/>
              </a:defRPr>
            </a:lvl5pPr>
            <a:lvl6pPr marL="0" marR="0" lvl="5" indent="0" algn="r" rtl="0">
              <a:spcBef>
                <a:spcPts val="0"/>
              </a:spcBef>
              <a:buNone/>
              <a:defRPr sz="900" b="0" i="0" u="none" strike="noStrike" cap="none">
                <a:solidFill>
                  <a:srgbClr val="88888C"/>
                </a:solidFill>
                <a:latin typeface="Calibri"/>
                <a:ea typeface="Calibri"/>
                <a:cs typeface="Calibri"/>
                <a:sym typeface="Calibri"/>
              </a:defRPr>
            </a:lvl6pPr>
            <a:lvl7pPr marL="0" marR="0" lvl="6" indent="0" algn="r" rtl="0">
              <a:spcBef>
                <a:spcPts val="0"/>
              </a:spcBef>
              <a:buNone/>
              <a:defRPr sz="900" b="0" i="0" u="none" strike="noStrike" cap="none">
                <a:solidFill>
                  <a:srgbClr val="88888C"/>
                </a:solidFill>
                <a:latin typeface="Calibri"/>
                <a:ea typeface="Calibri"/>
                <a:cs typeface="Calibri"/>
                <a:sym typeface="Calibri"/>
              </a:defRPr>
            </a:lvl7pPr>
            <a:lvl8pPr marL="0" marR="0" lvl="7" indent="0" algn="r" rtl="0">
              <a:spcBef>
                <a:spcPts val="0"/>
              </a:spcBef>
              <a:buNone/>
              <a:defRPr sz="900" b="0" i="0" u="none" strike="noStrike" cap="none">
                <a:solidFill>
                  <a:srgbClr val="88888C"/>
                </a:solidFill>
                <a:latin typeface="Calibri"/>
                <a:ea typeface="Calibri"/>
                <a:cs typeface="Calibri"/>
                <a:sym typeface="Calibri"/>
              </a:defRPr>
            </a:lvl8pPr>
            <a:lvl9pPr marL="0" marR="0" lvl="8" indent="0" algn="r" rtl="0">
              <a:spcBef>
                <a:spcPts val="0"/>
              </a:spcBef>
              <a:buNone/>
              <a:defRPr sz="900" b="0" i="0" u="none" strike="noStrike" cap="none">
                <a:solidFill>
                  <a:srgbClr val="88888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9" r:id="rId7"/>
    <p:sldLayoutId id="2147483661" r:id="rId8"/>
    <p:sldLayoutId id="2147483665"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figma.com/proto/OFym032bE8VsMQC3xaNqte/Serag?page-id=398%3A2821&amp;type=design&amp;node-id=398-2822&amp;viewport=377%2C555%2C0.36&amp;t=LgjSXZNoNL6wHr19-1&amp;scaling=scale-down&amp;mode=design"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https://www.figma.com/proto/OFym032bE8VsMQC3xaNqte/Serag?page-id=0%3A1&amp;type=design&amp;node-id=324-1982&amp;viewport=476%2C319%2C0.16&amp;t=fTtv5h2wpr1Dm0zw-1&amp;scaling=scale-down&amp;starting-point-node-id=324%3A1982&amp;mode=design"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Nunito Sans Black"/>
              <a:buNone/>
            </a:pPr>
            <a:r>
              <a:rPr lang="en-US" dirty="0" smtClean="0"/>
              <a:t>EL-Serag</a:t>
            </a:r>
            <a:endParaRPr b="0" dirty="0"/>
          </a:p>
        </p:txBody>
      </p:sp>
      <p:sp>
        <p:nvSpPr>
          <p:cNvPr id="320" name="Google Shape;320;p32"/>
          <p:cNvSpPr txBox="1">
            <a:spLocks noGrp="1"/>
          </p:cNvSpPr>
          <p:nvPr>
            <p:ph type="subTitle" idx="1"/>
          </p:nvPr>
        </p:nvSpPr>
        <p:spPr>
          <a:xfrm>
            <a:off x="2640507" y="2812500"/>
            <a:ext cx="3819313" cy="380400"/>
          </a:xfrm>
          <a:prstGeom prst="rect">
            <a:avLst/>
          </a:prstGeom>
        </p:spPr>
        <p:txBody>
          <a:bodyPr spcFirstLastPara="1" wrap="square" lIns="68575" tIns="34275" rIns="68575" bIns="34275" anchor="t" anchorCtr="0">
            <a:noAutofit/>
          </a:bodyPr>
          <a:lstStyle/>
          <a:p>
            <a:r>
              <a:rPr lang="en-US" dirty="0"/>
              <a:t>A literacy platform for people with special needs</a:t>
            </a:r>
          </a:p>
        </p:txBody>
      </p:sp>
    </p:spTree>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sp>
        <p:nvSpPr>
          <p:cNvPr id="349" name="Google Shape;349;p35"/>
          <p:cNvSpPr txBox="1">
            <a:spLocks noGrp="1"/>
          </p:cNvSpPr>
          <p:nvPr>
            <p:ph type="subTitle" idx="2"/>
          </p:nvPr>
        </p:nvSpPr>
        <p:spPr>
          <a:xfrm>
            <a:off x="876300" y="965200"/>
            <a:ext cx="7905750" cy="3543300"/>
          </a:xfrm>
          <a:prstGeom prst="rect">
            <a:avLst/>
          </a:prstGeom>
          <a:ln>
            <a:solidFill>
              <a:schemeClr val="bg1"/>
            </a:solidFill>
          </a:ln>
        </p:spPr>
        <p:txBody>
          <a:bodyPr spcFirstLastPara="1" wrap="square" lIns="68575" tIns="34275" rIns="68575" bIns="34275" anchor="ctr" anchorCtr="0">
            <a:noAutofit/>
          </a:bodyPr>
          <a:lstStyle/>
          <a:p>
            <a:pPr marL="0" lvl="0" indent="0">
              <a:lnSpc>
                <a:spcPct val="90000"/>
              </a:lnSpc>
              <a:spcBef>
                <a:spcPts val="0"/>
              </a:spcBef>
            </a:pPr>
            <a:r>
              <a:rPr lang="en-US" dirty="0"/>
              <a:t>Blindness, a sensory disability, creates unique challenges related to access to information, communication, mobility, and </a:t>
            </a:r>
            <a:r>
              <a:rPr lang="en-US" dirty="0" err="1"/>
              <a:t>independence.Focusing</a:t>
            </a:r>
            <a:r>
              <a:rPr lang="en-US" dirty="0"/>
              <a:t> on blindness as the primary disability in our project represents a significant step towards fostering inclusivity and empowerment for individuals with visual impairments</a:t>
            </a:r>
            <a:r>
              <a:rPr lang="en-US" dirty="0" smtClean="0"/>
              <a:t>.</a:t>
            </a:r>
          </a:p>
          <a:p>
            <a:pPr marL="0" lvl="0" indent="0">
              <a:lnSpc>
                <a:spcPct val="90000"/>
              </a:lnSpc>
              <a:spcBef>
                <a:spcPts val="0"/>
              </a:spcBef>
            </a:pPr>
            <a:endParaRPr lang="en-US" dirty="0" smtClean="0"/>
          </a:p>
          <a:p>
            <a:pPr marL="0" lvl="0" indent="0">
              <a:lnSpc>
                <a:spcPct val="90000"/>
              </a:lnSpc>
              <a:spcBef>
                <a:spcPts val="0"/>
              </a:spcBef>
            </a:pPr>
            <a:r>
              <a:rPr lang="en-US" dirty="0" smtClean="0"/>
              <a:t>In </a:t>
            </a:r>
            <a:r>
              <a:rPr lang="en-US" dirty="0"/>
              <a:t>our </a:t>
            </a:r>
            <a:r>
              <a:rPr lang="en-US" dirty="0" smtClean="0"/>
              <a:t>project, we </a:t>
            </a:r>
            <a:r>
              <a:rPr lang="en-US" dirty="0"/>
              <a:t>aim to develop a literacy platform that caters specifically to the needs of blind individuals. This entails creating accessible digital content, leveraging assistive technologies, and adopting inclusive design principles to ensure that blind users can acquire and enhance their literacy skills effectively. By prioritizing blindness in our project, we contribute to the broader mission of making education and information accessible to all, regardless of their visual </a:t>
            </a:r>
            <a:r>
              <a:rPr lang="en-US" dirty="0" err="1"/>
              <a:t>abilities.Our</a:t>
            </a:r>
            <a:r>
              <a:rPr lang="en-US" dirty="0"/>
              <a:t> project holds the potential to transform the lives of blind individuals, empowering them with the knowledge and skills necessary for personal growth, societal participation, and increased opportunities.</a:t>
            </a:r>
            <a:endParaRPr dirty="0"/>
          </a:p>
        </p:txBody>
      </p:sp>
    </p:spTree>
    <p:extLst>
      <p:ext uri="{BB962C8B-B14F-4D97-AF65-F5344CB8AC3E}">
        <p14:creationId xmlns:p14="http://schemas.microsoft.com/office/powerpoint/2010/main" val="3969963922"/>
      </p:ext>
    </p:extLst>
  </p:cSld>
  <p:clrMapOvr>
    <a:masterClrMapping/>
  </p:clrMapOvr>
  <p:transition spd="slow">
    <p:comb/>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429"/>
        <p:cNvGrpSpPr/>
        <p:nvPr/>
      </p:nvGrpSpPr>
      <p:grpSpPr>
        <a:xfrm>
          <a:off x="0" y="0"/>
          <a:ext cx="0" cy="0"/>
          <a:chOff x="0" y="0"/>
          <a:chExt cx="0" cy="0"/>
        </a:xfrm>
      </p:grpSpPr>
      <p:sp>
        <p:nvSpPr>
          <p:cNvPr id="430" name="Google Shape;430;p44"/>
          <p:cNvSpPr txBox="1">
            <a:spLocks noGrp="1"/>
          </p:cNvSpPr>
          <p:nvPr>
            <p:ph type="subTitle" idx="1"/>
          </p:nvPr>
        </p:nvSpPr>
        <p:spPr>
          <a:xfrm flipH="1">
            <a:off x="2143950" y="2211375"/>
            <a:ext cx="2897400" cy="7248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US" dirty="0" smtClean="0"/>
              <a:t>Prototype Preview</a:t>
            </a:r>
            <a:endParaRPr dirty="0"/>
          </a:p>
        </p:txBody>
      </p:sp>
      <p:sp>
        <p:nvSpPr>
          <p:cNvPr id="431" name="Google Shape;431;p44"/>
          <p:cNvSpPr txBox="1">
            <a:spLocks noGrp="1"/>
          </p:cNvSpPr>
          <p:nvPr>
            <p:ph type="title"/>
          </p:nvPr>
        </p:nvSpPr>
        <p:spPr>
          <a:xfrm>
            <a:off x="2143975" y="1562675"/>
            <a:ext cx="1529700" cy="7233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s-ES"/>
              <a:t>02</a:t>
            </a:r>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57"/>
          <p:cNvSpPr txBox="1">
            <a:spLocks noGrp="1"/>
          </p:cNvSpPr>
          <p:nvPr>
            <p:ph type="ctrTitle"/>
          </p:nvPr>
        </p:nvSpPr>
        <p:spPr>
          <a:xfrm flipH="1">
            <a:off x="799801" y="656525"/>
            <a:ext cx="1628700" cy="22725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000000"/>
              </a:buClr>
              <a:buSzPts val="800"/>
              <a:buFont typeface="Arial"/>
              <a:buNone/>
            </a:pPr>
            <a:r>
              <a:rPr lang="es-ES" dirty="0" smtClean="0">
                <a:solidFill>
                  <a:srgbClr val="FFFFFF"/>
                </a:solidFill>
              </a:rPr>
              <a:t>Preview</a:t>
            </a:r>
            <a:endParaRPr dirty="0">
              <a:solidFill>
                <a:srgbClr val="FFFFFF"/>
              </a:solidFill>
            </a:endParaRPr>
          </a:p>
        </p:txBody>
      </p:sp>
      <p:sp>
        <p:nvSpPr>
          <p:cNvPr id="1607" name="Google Shape;1607;p57"/>
          <p:cNvSpPr txBox="1">
            <a:spLocks noGrp="1"/>
          </p:cNvSpPr>
          <p:nvPr>
            <p:ph type="subTitle" idx="1"/>
          </p:nvPr>
        </p:nvSpPr>
        <p:spPr>
          <a:xfrm>
            <a:off x="799801" y="3966226"/>
            <a:ext cx="1925400" cy="2337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US" dirty="0" smtClean="0"/>
              <a:t>For better Quality for Preview</a:t>
            </a:r>
          </a:p>
          <a:p>
            <a:pPr marL="0" lvl="0" indent="0" algn="l" rtl="0">
              <a:spcBef>
                <a:spcPts val="800"/>
              </a:spcBef>
              <a:spcAft>
                <a:spcPts val="0"/>
              </a:spcAft>
              <a:buNone/>
            </a:pPr>
            <a:r>
              <a:rPr lang="en-US" dirty="0" smtClean="0">
                <a:solidFill>
                  <a:schemeClr val="tx1">
                    <a:lumMod val="50000"/>
                    <a:lumOff val="50000"/>
                  </a:schemeClr>
                </a:solidFill>
                <a:hlinkClick r:id="rId3"/>
              </a:rPr>
              <a:t>Click here</a:t>
            </a:r>
            <a:endParaRPr dirty="0">
              <a:solidFill>
                <a:schemeClr val="tx1">
                  <a:lumMod val="50000"/>
                  <a:lumOff val="50000"/>
                </a:schemeClr>
              </a:solidFill>
            </a:endParaRPr>
          </a:p>
        </p:txBody>
      </p:sp>
      <p:pic>
        <p:nvPicPr>
          <p:cNvPr id="1608" name="Google Shape;1608;p57"/>
          <p:cNvPicPr preferRelativeResize="0"/>
          <p:nvPr/>
        </p:nvPicPr>
        <p:blipFill>
          <a:blip r:embed="rId4">
            <a:extLst>
              <a:ext uri="{28A0092B-C50C-407E-A947-70E740481C1C}">
                <a14:useLocalDpi xmlns:a14="http://schemas.microsoft.com/office/drawing/2010/main" val="0"/>
              </a:ext>
            </a:extLst>
          </a:blip>
          <a:stretch>
            <a:fillRect/>
          </a:stretch>
        </p:blipFill>
        <p:spPr>
          <a:xfrm>
            <a:off x="3682796" y="1029433"/>
            <a:ext cx="3958329" cy="2419117"/>
          </a:xfrm>
          <a:prstGeom prst="rect">
            <a:avLst/>
          </a:prstGeom>
          <a:noFill/>
          <a:ln>
            <a:noFill/>
          </a:ln>
        </p:spPr>
      </p:pic>
      <p:grpSp>
        <p:nvGrpSpPr>
          <p:cNvPr id="1609" name="Google Shape;1609;p57"/>
          <p:cNvGrpSpPr/>
          <p:nvPr/>
        </p:nvGrpSpPr>
        <p:grpSpPr>
          <a:xfrm>
            <a:off x="3528456" y="893490"/>
            <a:ext cx="4256011" cy="3241558"/>
            <a:chOff x="3804623" y="931514"/>
            <a:chExt cx="4311631" cy="3283920"/>
          </a:xfrm>
        </p:grpSpPr>
        <p:grpSp>
          <p:nvGrpSpPr>
            <p:cNvPr id="1610" name="Google Shape;1610;p57"/>
            <p:cNvGrpSpPr/>
            <p:nvPr/>
          </p:nvGrpSpPr>
          <p:grpSpPr>
            <a:xfrm>
              <a:off x="3804623" y="931514"/>
              <a:ext cx="4311631" cy="3283920"/>
              <a:chOff x="3420275" y="729475"/>
              <a:chExt cx="4831500" cy="3679875"/>
            </a:xfrm>
          </p:grpSpPr>
          <p:sp>
            <p:nvSpPr>
              <p:cNvPr id="1611" name="Google Shape;1611;p57"/>
              <p:cNvSpPr/>
              <p:nvPr/>
            </p:nvSpPr>
            <p:spPr>
              <a:xfrm>
                <a:off x="3586250" y="883825"/>
                <a:ext cx="4503600" cy="2746200"/>
              </a:xfrm>
              <a:prstGeom prst="rect">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2" name="Google Shape;1612;p57"/>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FFFFF"/>
                </a:solidFill>
                <a:prstDash val="solid"/>
                <a:round/>
                <a:headEnd type="none" w="med" len="med"/>
                <a:tailEnd type="none" w="med" len="med"/>
              </a:ln>
            </p:spPr>
          </p:sp>
          <p:sp>
            <p:nvSpPr>
              <p:cNvPr id="1613" name="Google Shape;1613;p57"/>
              <p:cNvSpPr/>
              <p:nvPr/>
            </p:nvSpPr>
            <p:spPr>
              <a:xfrm>
                <a:off x="3420275" y="729475"/>
                <a:ext cx="4831500" cy="3056700"/>
              </a:xfrm>
              <a:prstGeom prst="roundRect">
                <a:avLst>
                  <a:gd name="adj" fmla="val 3857"/>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4" name="Google Shape;1614;p57"/>
              <p:cNvSpPr/>
              <p:nvPr/>
            </p:nvSpPr>
            <p:spPr>
              <a:xfrm>
                <a:off x="3453125" y="762775"/>
                <a:ext cx="4765800" cy="2990100"/>
              </a:xfrm>
              <a:prstGeom prst="roundRect">
                <a:avLst>
                  <a:gd name="adj" fmla="val 3282"/>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cxnSp>
          <p:nvCxnSpPr>
            <p:cNvPr id="1615" name="Google Shape;1615;p57"/>
            <p:cNvCxnSpPr/>
            <p:nvPr/>
          </p:nvCxnSpPr>
          <p:spPr>
            <a:xfrm>
              <a:off x="5238353" y="4162783"/>
              <a:ext cx="1451100" cy="0"/>
            </a:xfrm>
            <a:prstGeom prst="straightConnector1">
              <a:avLst/>
            </a:prstGeom>
            <a:noFill/>
            <a:ln w="19050" cap="flat" cmpd="sng">
              <a:solidFill>
                <a:srgbClr val="FFFFFF"/>
              </a:solidFill>
              <a:prstDash val="solid"/>
              <a:round/>
              <a:headEnd type="none" w="med" len="med"/>
              <a:tailEnd type="none" w="med" len="med"/>
            </a:ln>
          </p:spPr>
        </p:cxnSp>
      </p:grpSp>
      <p:sp>
        <p:nvSpPr>
          <p:cNvPr id="12" name="Google Shape;1607;p57"/>
          <p:cNvSpPr txBox="1">
            <a:spLocks/>
          </p:cNvSpPr>
          <p:nvPr/>
        </p:nvSpPr>
        <p:spPr>
          <a:xfrm>
            <a:off x="799801" y="3097075"/>
            <a:ext cx="1925400" cy="2337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85750" algn="l" rtl="0">
              <a:lnSpc>
                <a:spcPct val="100000"/>
              </a:lnSpc>
              <a:spcBef>
                <a:spcPts val="800"/>
              </a:spcBef>
              <a:spcAft>
                <a:spcPts val="0"/>
              </a:spcAft>
              <a:buClr>
                <a:srgbClr val="FFFFFF"/>
              </a:buClr>
              <a:buSzPts val="1200"/>
              <a:buFont typeface="Roboto Slab Light"/>
              <a:buNone/>
              <a:defRPr sz="1200" b="0" i="0" u="none" strike="noStrike" cap="none">
                <a:solidFill>
                  <a:srgbClr val="FFFFFF"/>
                </a:solidFill>
                <a:latin typeface="Roboto Slab Light"/>
                <a:ea typeface="Roboto Slab Light"/>
                <a:cs typeface="Roboto Slab Light"/>
                <a:sym typeface="Roboto Slab Light"/>
              </a:defRPr>
            </a:lvl1pPr>
            <a:lvl2pPr marL="914400" marR="0" lvl="1"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2pPr>
            <a:lvl3pPr marL="1371600" marR="0" lvl="2"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3pPr>
            <a:lvl4pPr marL="1828800" marR="0" lvl="3"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4pPr>
            <a:lvl5pPr marL="2286000" marR="0" lvl="4"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5pPr>
            <a:lvl6pPr marL="2743200" marR="0" lvl="5"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6pPr>
            <a:lvl7pPr marL="3200400" marR="0" lvl="6"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7pPr>
            <a:lvl8pPr marL="3657600" marR="0" lvl="7"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8pPr>
            <a:lvl9pPr marL="4114800" marR="0" lvl="8"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9pPr>
          </a:lstStyle>
          <a:p>
            <a:pPr marL="0" indent="0"/>
            <a:r>
              <a:rPr lang="en-US" dirty="0" smtClean="0"/>
              <a:t>UI Design For View </a:t>
            </a:r>
          </a:p>
          <a:p>
            <a:pPr marL="0" indent="0"/>
            <a:r>
              <a:rPr lang="en-US" dirty="0" smtClean="0">
                <a:solidFill>
                  <a:schemeClr val="tx1">
                    <a:lumMod val="50000"/>
                    <a:lumOff val="50000"/>
                  </a:schemeClr>
                </a:solidFill>
                <a:hlinkClick r:id="rId5"/>
              </a:rPr>
              <a:t>Click here</a:t>
            </a:r>
            <a:endParaRPr lang="en-US"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1554"/>
        <p:cNvGrpSpPr/>
        <p:nvPr/>
      </p:nvGrpSpPr>
      <p:grpSpPr>
        <a:xfrm>
          <a:off x="0" y="0"/>
          <a:ext cx="0" cy="0"/>
          <a:chOff x="0" y="0"/>
          <a:chExt cx="0" cy="0"/>
        </a:xfrm>
      </p:grpSpPr>
      <p:sp>
        <p:nvSpPr>
          <p:cNvPr id="1555" name="Google Shape;1555;p52"/>
          <p:cNvSpPr txBox="1">
            <a:spLocks noGrp="1"/>
          </p:cNvSpPr>
          <p:nvPr>
            <p:ph type="subTitle" idx="4294967295"/>
          </p:nvPr>
        </p:nvSpPr>
        <p:spPr>
          <a:xfrm flipH="1">
            <a:off x="4645631" y="2534077"/>
            <a:ext cx="2383500" cy="380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s-ES"/>
              <a:t>03</a:t>
            </a:r>
            <a:endParaRPr/>
          </a:p>
        </p:txBody>
      </p:sp>
      <p:sp>
        <p:nvSpPr>
          <p:cNvPr id="1556" name="Google Shape;1556;p52"/>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US" b="0" dirty="0" smtClean="0"/>
              <a:t>WireFrames</a:t>
            </a:r>
            <a:endParaRPr b="0" dirty="0"/>
          </a:p>
        </p:txBody>
      </p:sp>
      <p:sp>
        <p:nvSpPr>
          <p:cNvPr id="1558" name="Google Shape;1558;p52"/>
          <p:cNvSpPr txBox="1">
            <a:spLocks noGrp="1"/>
          </p:cNvSpPr>
          <p:nvPr>
            <p:ph type="ctrTitle" idx="2"/>
          </p:nvPr>
        </p:nvSpPr>
        <p:spPr>
          <a:xfrm>
            <a:off x="2393097" y="1850875"/>
            <a:ext cx="43578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s-ES" b="0"/>
              <a:t>03</a:t>
            </a:r>
            <a:endParaRPr b="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536456"/>
            <a:ext cx="4781550" cy="2573528"/>
          </a:xfrm>
          <a:prstGeom prst="rect">
            <a:avLst/>
          </a:prstGeom>
        </p:spPr>
      </p:pic>
      <p:sp>
        <p:nvSpPr>
          <p:cNvPr id="5" name="TextBox 4"/>
          <p:cNvSpPr txBox="1"/>
          <p:nvPr/>
        </p:nvSpPr>
        <p:spPr>
          <a:xfrm>
            <a:off x="2184400" y="3346450"/>
            <a:ext cx="4781550" cy="1508105"/>
          </a:xfrm>
          <a:prstGeom prst="rect">
            <a:avLst/>
          </a:prstGeom>
          <a:noFill/>
        </p:spPr>
        <p:txBody>
          <a:bodyPr wrap="square" rtlCol="0">
            <a:spAutoFit/>
          </a:bodyPr>
          <a:lstStyle/>
          <a:p>
            <a:pPr algn="ctr"/>
            <a:r>
              <a:rPr lang="en-US" sz="1800" b="1" dirty="0" smtClean="0">
                <a:solidFill>
                  <a:schemeClr val="bg1"/>
                </a:solidFill>
              </a:rPr>
              <a:t>1. Register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 </a:t>
            </a:r>
            <a:r>
              <a:rPr lang="en-US" sz="1200" dirty="0" err="1">
                <a:solidFill>
                  <a:schemeClr val="bg1"/>
                </a:solidFill>
              </a:rPr>
              <a:t>B</a:t>
            </a:r>
            <a:r>
              <a:rPr lang="en-US" sz="1200" dirty="0" err="1" smtClean="0">
                <a:solidFill>
                  <a:schemeClr val="bg1"/>
                </a:solidFill>
              </a:rPr>
              <a:t>rille</a:t>
            </a:r>
            <a:r>
              <a:rPr lang="en-US" sz="1200" dirty="0" smtClean="0">
                <a:solidFill>
                  <a:schemeClr val="bg1"/>
                </a:solidFill>
              </a:rPr>
              <a:t> instructions to know how to use the app</a:t>
            </a:r>
          </a:p>
          <a:p>
            <a:pPr marL="171450" indent="-171450">
              <a:buFont typeface="Arial" panose="020B0604020202020204" pitchFamily="34" charset="0"/>
              <a:buChar char="•"/>
            </a:pPr>
            <a:r>
              <a:rPr lang="en-US" sz="1200" dirty="0" smtClean="0">
                <a:solidFill>
                  <a:schemeClr val="bg1"/>
                </a:solidFill>
              </a:rPr>
              <a:t>Role specifier so you can log to app uses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1749338259"/>
      </p:ext>
    </p:extLst>
  </p:cSld>
  <p:clrMapOvr>
    <a:masterClrMapping/>
  </p:clrMapOvr>
  <p:transition spd="slow">
    <p:comb/>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0" y="406668"/>
            <a:ext cx="6870700" cy="2671537"/>
          </a:xfrm>
          <a:prstGeom prst="rect">
            <a:avLst/>
          </a:prstGeom>
        </p:spPr>
      </p:pic>
      <p:sp>
        <p:nvSpPr>
          <p:cNvPr id="3" name="TextBox 2"/>
          <p:cNvSpPr txBox="1"/>
          <p:nvPr/>
        </p:nvSpPr>
        <p:spPr>
          <a:xfrm>
            <a:off x="2184400" y="3346450"/>
            <a:ext cx="4883150" cy="1692771"/>
          </a:xfrm>
          <a:prstGeom prst="rect">
            <a:avLst/>
          </a:prstGeom>
          <a:noFill/>
        </p:spPr>
        <p:txBody>
          <a:bodyPr wrap="square" rtlCol="0">
            <a:spAutoFit/>
          </a:bodyPr>
          <a:lstStyle/>
          <a:p>
            <a:pPr algn="ctr"/>
            <a:r>
              <a:rPr lang="en-US" sz="1800" b="1" dirty="0">
                <a:solidFill>
                  <a:schemeClr val="bg1"/>
                </a:solidFill>
              </a:rPr>
              <a:t>2</a:t>
            </a:r>
            <a:r>
              <a:rPr lang="en-US" sz="1800" b="1" dirty="0" smtClean="0">
                <a:solidFill>
                  <a:schemeClr val="bg1"/>
                </a:solidFill>
              </a:rPr>
              <a:t>. Student Preview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 </a:t>
            </a:r>
            <a:r>
              <a:rPr lang="en-US" sz="1200" dirty="0" err="1" smtClean="0">
                <a:solidFill>
                  <a:schemeClr val="bg1"/>
                </a:solidFill>
              </a:rPr>
              <a:t>HomePage</a:t>
            </a:r>
            <a:r>
              <a:rPr lang="en-US" sz="1200" dirty="0" smtClean="0">
                <a:solidFill>
                  <a:schemeClr val="bg1"/>
                </a:solidFill>
              </a:rPr>
              <a:t> for Lessons and Exercises </a:t>
            </a:r>
          </a:p>
          <a:p>
            <a:pPr marL="171450" indent="-171450">
              <a:buFont typeface="Arial" panose="020B0604020202020204" pitchFamily="34" charset="0"/>
              <a:buChar char="•"/>
            </a:pPr>
            <a:r>
              <a:rPr lang="en-US" sz="1200" dirty="0" smtClean="0">
                <a:solidFill>
                  <a:schemeClr val="bg1"/>
                </a:solidFill>
              </a:rPr>
              <a:t>Notifications and contact us </a:t>
            </a:r>
          </a:p>
          <a:p>
            <a:pPr marL="171450" indent="-171450">
              <a:buFont typeface="Arial" panose="020B0604020202020204" pitchFamily="34" charset="0"/>
              <a:buChar char="•"/>
            </a:pPr>
            <a:r>
              <a:rPr lang="en-US" sz="1200" dirty="0" smtClean="0">
                <a:solidFill>
                  <a:schemeClr val="bg1"/>
                </a:solidFill>
              </a:rPr>
              <a:t>Profile of the student that contains the total points and days streak</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1077859307"/>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427783"/>
            <a:ext cx="8547100" cy="1918736"/>
          </a:xfrm>
          <a:prstGeom prst="rect">
            <a:avLst/>
          </a:prstGeom>
        </p:spPr>
      </p:pic>
      <p:sp>
        <p:nvSpPr>
          <p:cNvPr id="3" name="TextBox 2"/>
          <p:cNvSpPr txBox="1"/>
          <p:nvPr/>
        </p:nvSpPr>
        <p:spPr>
          <a:xfrm>
            <a:off x="2362200" y="2901950"/>
            <a:ext cx="4883150" cy="2062103"/>
          </a:xfrm>
          <a:prstGeom prst="rect">
            <a:avLst/>
          </a:prstGeom>
          <a:noFill/>
        </p:spPr>
        <p:txBody>
          <a:bodyPr wrap="square" rtlCol="0">
            <a:spAutoFit/>
          </a:bodyPr>
          <a:lstStyle/>
          <a:p>
            <a:pPr algn="ctr"/>
            <a:r>
              <a:rPr lang="en-US" sz="1800" b="1" dirty="0" smtClean="0">
                <a:solidFill>
                  <a:schemeClr val="bg1"/>
                </a:solidFill>
              </a:rPr>
              <a:t>3. Educator Preview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 The Educator category and fingerprint to log in </a:t>
            </a:r>
          </a:p>
          <a:p>
            <a:pPr marL="171450" indent="-171450">
              <a:buFont typeface="Arial" panose="020B0604020202020204" pitchFamily="34" charset="0"/>
              <a:buChar char="•"/>
            </a:pPr>
            <a:r>
              <a:rPr lang="en-US" sz="1200" dirty="0" smtClean="0">
                <a:solidFill>
                  <a:schemeClr val="bg1"/>
                </a:solidFill>
              </a:rPr>
              <a:t>Group Creation and view Groups </a:t>
            </a:r>
          </a:p>
          <a:p>
            <a:pPr marL="171450" indent="-171450">
              <a:buFont typeface="Arial" panose="020B0604020202020204" pitchFamily="34" charset="0"/>
              <a:buChar char="•"/>
            </a:pPr>
            <a:r>
              <a:rPr lang="en-US" sz="1200" dirty="0" smtClean="0">
                <a:solidFill>
                  <a:schemeClr val="bg1"/>
                </a:solidFill>
              </a:rPr>
              <a:t>Upload courses and view CareGiver chat </a:t>
            </a:r>
          </a:p>
          <a:p>
            <a:pPr marL="171450" indent="-171450">
              <a:buFont typeface="Arial" panose="020B0604020202020204" pitchFamily="34" charset="0"/>
              <a:buChar char="•"/>
            </a:pPr>
            <a:r>
              <a:rPr lang="en-US" sz="1200" dirty="0" smtClean="0">
                <a:solidFill>
                  <a:schemeClr val="bg1"/>
                </a:solidFill>
              </a:rPr>
              <a:t>Notifications and contact us </a:t>
            </a:r>
          </a:p>
          <a:p>
            <a:pPr marL="171450" indent="-171450">
              <a:buFont typeface="Arial" panose="020B0604020202020204" pitchFamily="34" charset="0"/>
              <a:buChar char="•"/>
            </a:pPr>
            <a:r>
              <a:rPr lang="en-US" sz="1200" dirty="0" smtClean="0">
                <a:solidFill>
                  <a:schemeClr val="bg1"/>
                </a:solidFill>
              </a:rPr>
              <a:t>Profile of the Educator that contains the total groups that he owns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2525004943"/>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0" y="497225"/>
            <a:ext cx="7785100" cy="2310628"/>
          </a:xfrm>
          <a:prstGeom prst="rect">
            <a:avLst/>
          </a:prstGeom>
        </p:spPr>
      </p:pic>
      <p:sp>
        <p:nvSpPr>
          <p:cNvPr id="3" name="TextBox 2"/>
          <p:cNvSpPr txBox="1"/>
          <p:nvPr/>
        </p:nvSpPr>
        <p:spPr>
          <a:xfrm>
            <a:off x="2362200" y="2946400"/>
            <a:ext cx="4883150" cy="2062103"/>
          </a:xfrm>
          <a:prstGeom prst="rect">
            <a:avLst/>
          </a:prstGeom>
          <a:noFill/>
        </p:spPr>
        <p:txBody>
          <a:bodyPr wrap="square" rtlCol="0">
            <a:spAutoFit/>
          </a:bodyPr>
          <a:lstStyle/>
          <a:p>
            <a:pPr algn="ctr"/>
            <a:r>
              <a:rPr lang="en-US" sz="1800" b="1" dirty="0">
                <a:solidFill>
                  <a:schemeClr val="bg1"/>
                </a:solidFill>
              </a:rPr>
              <a:t>4</a:t>
            </a:r>
            <a:r>
              <a:rPr lang="en-US" sz="1800" b="1" dirty="0" smtClean="0">
                <a:solidFill>
                  <a:schemeClr val="bg1"/>
                </a:solidFill>
              </a:rPr>
              <a:t>. CareGiver Preview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fingerprint to log in </a:t>
            </a:r>
          </a:p>
          <a:p>
            <a:pPr marL="171450" indent="-171450">
              <a:buFont typeface="Arial" panose="020B0604020202020204" pitchFamily="34" charset="0"/>
              <a:buChar char="•"/>
            </a:pPr>
            <a:r>
              <a:rPr lang="en-US" sz="1200" dirty="0" smtClean="0">
                <a:solidFill>
                  <a:schemeClr val="bg1"/>
                </a:solidFill>
              </a:rPr>
              <a:t>view Student profile so he can know its progress </a:t>
            </a:r>
          </a:p>
          <a:p>
            <a:pPr marL="171450" indent="-171450">
              <a:buFont typeface="Arial" panose="020B0604020202020204" pitchFamily="34" charset="0"/>
              <a:buChar char="•"/>
            </a:pPr>
            <a:r>
              <a:rPr lang="en-US" sz="1200" dirty="0" smtClean="0">
                <a:solidFill>
                  <a:schemeClr val="bg1"/>
                </a:solidFill>
              </a:rPr>
              <a:t>Group Chats for student lessons</a:t>
            </a:r>
          </a:p>
          <a:p>
            <a:pPr marL="171450" indent="-171450">
              <a:buFont typeface="Arial" panose="020B0604020202020204" pitchFamily="34" charset="0"/>
              <a:buChar char="•"/>
            </a:pPr>
            <a:r>
              <a:rPr lang="en-US" sz="1200" dirty="0" smtClean="0">
                <a:solidFill>
                  <a:schemeClr val="bg1"/>
                </a:solidFill>
              </a:rPr>
              <a:t>Notifications and contact us </a:t>
            </a:r>
          </a:p>
          <a:p>
            <a:pPr marL="171450" indent="-171450">
              <a:buFont typeface="Arial" panose="020B0604020202020204" pitchFamily="34" charset="0"/>
              <a:buChar char="•"/>
            </a:pPr>
            <a:r>
              <a:rPr lang="en-US" sz="1200" dirty="0" smtClean="0">
                <a:solidFill>
                  <a:schemeClr val="bg1"/>
                </a:solidFill>
              </a:rPr>
              <a:t>Profile of the Caregiver</a:t>
            </a:r>
          </a:p>
          <a:p>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2951436069"/>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8" y="361950"/>
            <a:ext cx="2674832" cy="4624904"/>
          </a:xfrm>
          <a:prstGeom prst="rect">
            <a:avLst/>
          </a:prstGeom>
        </p:spPr>
      </p:pic>
      <p:sp>
        <p:nvSpPr>
          <p:cNvPr id="5" name="TextBox 4"/>
          <p:cNvSpPr txBox="1"/>
          <p:nvPr/>
        </p:nvSpPr>
        <p:spPr>
          <a:xfrm>
            <a:off x="3638550" y="2051050"/>
            <a:ext cx="4883150" cy="1508105"/>
          </a:xfrm>
          <a:prstGeom prst="rect">
            <a:avLst/>
          </a:prstGeom>
          <a:noFill/>
        </p:spPr>
        <p:txBody>
          <a:bodyPr wrap="square" rtlCol="0">
            <a:spAutoFit/>
          </a:bodyPr>
          <a:lstStyle/>
          <a:p>
            <a:pPr algn="ctr"/>
            <a:r>
              <a:rPr lang="en-US" sz="1800" b="1" dirty="0" smtClean="0">
                <a:solidFill>
                  <a:schemeClr val="bg1"/>
                </a:solidFill>
              </a:rPr>
              <a:t>5. Student Lessons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Lessons for each course the student added</a:t>
            </a:r>
          </a:p>
          <a:p>
            <a:pPr marL="171450" indent="-171450">
              <a:buFont typeface="Arial" panose="020B0604020202020204" pitchFamily="34" charset="0"/>
              <a:buChar char="•"/>
            </a:pPr>
            <a:r>
              <a:rPr lang="en-US" sz="1200" dirty="0" smtClean="0">
                <a:solidFill>
                  <a:schemeClr val="bg1"/>
                </a:solidFill>
              </a:rPr>
              <a:t>Explanation parts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1139372724"/>
      </p:ext>
    </p:extLst>
  </p:cSld>
  <p:clrMapOvr>
    <a:masterClrMapping/>
  </p:clrMapOvr>
  <p:transition spd="med">
    <p:pull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1" y="254000"/>
            <a:ext cx="2110366" cy="4597400"/>
          </a:xfrm>
          <a:prstGeom prst="rect">
            <a:avLst/>
          </a:prstGeom>
        </p:spPr>
      </p:pic>
      <p:sp>
        <p:nvSpPr>
          <p:cNvPr id="3" name="TextBox 2"/>
          <p:cNvSpPr txBox="1"/>
          <p:nvPr/>
        </p:nvSpPr>
        <p:spPr>
          <a:xfrm>
            <a:off x="3638550" y="2051050"/>
            <a:ext cx="4883150" cy="1692771"/>
          </a:xfrm>
          <a:prstGeom prst="rect">
            <a:avLst/>
          </a:prstGeom>
          <a:noFill/>
        </p:spPr>
        <p:txBody>
          <a:bodyPr wrap="square" rtlCol="0">
            <a:spAutoFit/>
          </a:bodyPr>
          <a:lstStyle/>
          <a:p>
            <a:pPr algn="ctr"/>
            <a:r>
              <a:rPr lang="en-US" sz="1800" b="1" dirty="0">
                <a:solidFill>
                  <a:schemeClr val="bg1"/>
                </a:solidFill>
              </a:rPr>
              <a:t>6</a:t>
            </a:r>
            <a:r>
              <a:rPr lang="en-US" sz="1800" b="1" dirty="0" smtClean="0">
                <a:solidFill>
                  <a:schemeClr val="bg1"/>
                </a:solidFill>
              </a:rPr>
              <a:t>. Student Exercises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Exercises for each course the student added</a:t>
            </a:r>
          </a:p>
          <a:p>
            <a:pPr marL="171450" indent="-171450">
              <a:buFont typeface="Arial" panose="020B0604020202020204" pitchFamily="34" charset="0"/>
              <a:buChar char="•"/>
            </a:pPr>
            <a:r>
              <a:rPr lang="en-US" sz="1200" dirty="0" smtClean="0">
                <a:solidFill>
                  <a:schemeClr val="bg1"/>
                </a:solidFill>
              </a:rPr>
              <a:t>Training and Examples</a:t>
            </a:r>
          </a:p>
          <a:p>
            <a:pPr marL="171450" indent="-171450">
              <a:buFont typeface="Arial" panose="020B0604020202020204" pitchFamily="34" charset="0"/>
              <a:buChar char="•"/>
            </a:pPr>
            <a:r>
              <a:rPr lang="en-US" sz="1200" dirty="0" smtClean="0">
                <a:solidFill>
                  <a:schemeClr val="bg1"/>
                </a:solidFill>
              </a:rPr>
              <a:t>Quiz Screens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2789893099"/>
      </p:ext>
    </p:extLst>
  </p:cSld>
  <p:clrMapOvr>
    <a:masterClrMapping/>
  </p:clrMapOvr>
  <p:transition spd="med">
    <p:pull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33"/>
          <p:cNvSpPr txBox="1">
            <a:spLocks noGrp="1"/>
          </p:cNvSpPr>
          <p:nvPr>
            <p:ph type="subTitle" idx="1"/>
          </p:nvPr>
        </p:nvSpPr>
        <p:spPr>
          <a:xfrm>
            <a:off x="3084811" y="2409706"/>
            <a:ext cx="2930400" cy="380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s-ES" dirty="0" smtClean="0"/>
              <a:t>Supervised by: Dr. Hussein El-</a:t>
            </a:r>
            <a:r>
              <a:rPr lang="es-ES" dirty="0"/>
              <a:t>s</a:t>
            </a:r>
            <a:r>
              <a:rPr lang="es-ES" dirty="0" smtClean="0"/>
              <a:t>hafie</a:t>
            </a:r>
            <a:endParaRPr dirty="0"/>
          </a:p>
        </p:txBody>
      </p:sp>
      <p:sp>
        <p:nvSpPr>
          <p:cNvPr id="2" name="TextBox 1"/>
          <p:cNvSpPr txBox="1"/>
          <p:nvPr/>
        </p:nvSpPr>
        <p:spPr>
          <a:xfrm>
            <a:off x="1641035" y="1581150"/>
            <a:ext cx="5817952" cy="830997"/>
          </a:xfrm>
          <a:prstGeom prst="rect">
            <a:avLst/>
          </a:prstGeom>
          <a:noFill/>
        </p:spPr>
        <p:txBody>
          <a:bodyPr wrap="square" rtlCol="0">
            <a:spAutoFit/>
          </a:bodyPr>
          <a:lstStyle/>
          <a:p>
            <a:pPr algn="ctr"/>
            <a:r>
              <a:rPr lang="en-US" sz="2800" dirty="0" smtClean="0">
                <a:solidFill>
                  <a:schemeClr val="bg1"/>
                </a:solidFill>
              </a:rPr>
              <a:t>Introduced from Luxor University</a:t>
            </a:r>
          </a:p>
          <a:p>
            <a:pPr algn="ctr"/>
            <a:r>
              <a:rPr lang="en-US" sz="2000" dirty="0">
                <a:solidFill>
                  <a:schemeClr val="bg1"/>
                </a:solidFill>
              </a:rPr>
              <a:t> </a:t>
            </a:r>
            <a:r>
              <a:rPr lang="en-US" sz="1600" dirty="0" smtClean="0">
                <a:solidFill>
                  <a:schemeClr val="bg1"/>
                </a:solidFill>
              </a:rPr>
              <a:t>Faculty of Computing and Informatics </a:t>
            </a:r>
            <a:r>
              <a:rPr lang="en-US" sz="1100" dirty="0" smtClean="0">
                <a:solidFill>
                  <a:schemeClr val="bg1"/>
                </a:solidFill>
              </a:rPr>
              <a:t> </a:t>
            </a:r>
            <a:endParaRPr lang="en-US" sz="11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439" y="2599904"/>
            <a:ext cx="1370209" cy="137020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36" y="2800768"/>
            <a:ext cx="968479" cy="9684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0"/>
          <p:cNvSpPr txBox="1">
            <a:spLocks noGrp="1"/>
          </p:cNvSpPr>
          <p:nvPr>
            <p:ph type="ctrTitle"/>
          </p:nvPr>
        </p:nvSpPr>
        <p:spPr>
          <a:xfrm flipH="1">
            <a:off x="6771046" y="827975"/>
            <a:ext cx="1514400" cy="34839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US" dirty="0" smtClean="0"/>
              <a:t>Team</a:t>
            </a:r>
            <a:br>
              <a:rPr lang="en-US" dirty="0" smtClean="0"/>
            </a:br>
            <a:r>
              <a:rPr lang="en-US" dirty="0" smtClean="0"/>
              <a:t> Members</a:t>
            </a:r>
            <a:endParaRPr dirty="0"/>
          </a:p>
        </p:txBody>
      </p:sp>
      <p:sp>
        <p:nvSpPr>
          <p:cNvPr id="390" name="Google Shape;390;p40"/>
          <p:cNvSpPr txBox="1">
            <a:spLocks noGrp="1"/>
          </p:cNvSpPr>
          <p:nvPr>
            <p:ph type="subTitle" idx="2"/>
          </p:nvPr>
        </p:nvSpPr>
        <p:spPr>
          <a:xfrm>
            <a:off x="906244" y="2415113"/>
            <a:ext cx="1514400" cy="894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900"/>
              <a:buNone/>
            </a:pPr>
            <a:r>
              <a:rPr lang="en-US" sz="1000" b="0" dirty="0" smtClean="0">
                <a:solidFill>
                  <a:srgbClr val="FFFFFF"/>
                </a:solidFill>
              </a:rPr>
              <a:t>Team Leader </a:t>
            </a:r>
            <a:br>
              <a:rPr lang="en-US" sz="1000" b="0" dirty="0" smtClean="0">
                <a:solidFill>
                  <a:srgbClr val="FFFFFF"/>
                </a:solidFill>
              </a:rPr>
            </a:br>
            <a:r>
              <a:rPr lang="en-US" sz="1000" b="0" dirty="0" smtClean="0">
                <a:solidFill>
                  <a:srgbClr val="FFFFFF"/>
                </a:solidFill>
              </a:rPr>
              <a:t>Responsible for Project Documentation and related Tasks</a:t>
            </a:r>
            <a:endParaRPr sz="1000" b="0" dirty="0">
              <a:solidFill>
                <a:srgbClr val="FFFFFF"/>
              </a:solidFill>
            </a:endParaRPr>
          </a:p>
        </p:txBody>
      </p:sp>
      <p:sp>
        <p:nvSpPr>
          <p:cNvPr id="391" name="Google Shape;391;p40"/>
          <p:cNvSpPr txBox="1">
            <a:spLocks noGrp="1"/>
          </p:cNvSpPr>
          <p:nvPr>
            <p:ph type="subTitle" idx="1"/>
          </p:nvPr>
        </p:nvSpPr>
        <p:spPr>
          <a:xfrm flipH="1">
            <a:off x="774699" y="1416050"/>
            <a:ext cx="1748693" cy="95125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Mohamed AbdElrahman </a:t>
            </a:r>
            <a:r>
              <a:rPr lang="en-US" sz="1200" dirty="0" smtClean="0">
                <a:latin typeface="Bahnschrift SemiBold" panose="020B0502040204020203" pitchFamily="34" charset="0"/>
              </a:rPr>
              <a:t>Elkhlawy</a:t>
            </a:r>
            <a:r>
              <a:rPr lang="es-ES" sz="1200" dirty="0" smtClean="0">
                <a:latin typeface="Bahnschrift SemiBold" panose="020B0502040204020203" pitchFamily="34" charset="0"/>
              </a:rPr>
              <a:t> </a:t>
            </a:r>
            <a:endParaRPr sz="1200" dirty="0">
              <a:latin typeface="Bahnschrift SemiBold" panose="020B0502040204020203" pitchFamily="34" charset="0"/>
            </a:endParaRPr>
          </a:p>
        </p:txBody>
      </p:sp>
      <p:sp>
        <p:nvSpPr>
          <p:cNvPr id="392" name="Google Shape;392;p40"/>
          <p:cNvSpPr txBox="1">
            <a:spLocks noGrp="1"/>
          </p:cNvSpPr>
          <p:nvPr>
            <p:ph type="subTitle" idx="3"/>
          </p:nvPr>
        </p:nvSpPr>
        <p:spPr>
          <a:xfrm flipH="1">
            <a:off x="2897617" y="1544100"/>
            <a:ext cx="1514700" cy="82320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Amina Younis </a:t>
            </a:r>
            <a:r>
              <a:rPr lang="en-US" sz="1200" dirty="0" smtClean="0">
                <a:latin typeface="Bahnschrift SemiBold" panose="020B0502040204020203" pitchFamily="34" charset="0"/>
              </a:rPr>
              <a:t>Mohammed</a:t>
            </a:r>
            <a:endParaRPr lang="en-US" sz="1200" dirty="0">
              <a:latin typeface="Bahnschrift SemiBold" panose="020B0502040204020203" pitchFamily="34" charset="0"/>
            </a:endParaRPr>
          </a:p>
        </p:txBody>
      </p:sp>
      <p:sp>
        <p:nvSpPr>
          <p:cNvPr id="393" name="Google Shape;393;p40"/>
          <p:cNvSpPr txBox="1">
            <a:spLocks noGrp="1"/>
          </p:cNvSpPr>
          <p:nvPr>
            <p:ph type="subTitle" idx="5"/>
          </p:nvPr>
        </p:nvSpPr>
        <p:spPr>
          <a:xfrm flipH="1">
            <a:off x="4882125" y="1544100"/>
            <a:ext cx="1514700" cy="82320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Norhan Nageh </a:t>
            </a:r>
            <a:r>
              <a:rPr lang="en-US" sz="1200" dirty="0" smtClean="0">
                <a:latin typeface="Bahnschrift SemiBold" panose="020B0502040204020203" pitchFamily="34" charset="0"/>
              </a:rPr>
              <a:t>Alabad</a:t>
            </a:r>
            <a:endParaRPr lang="en-US" sz="1200" dirty="0">
              <a:latin typeface="Bahnschrift SemiBold" panose="020B0502040204020203" pitchFamily="34" charset="0"/>
            </a:endParaRPr>
          </a:p>
        </p:txBody>
      </p:sp>
      <p:sp>
        <p:nvSpPr>
          <p:cNvPr id="394" name="Google Shape;394;p40"/>
          <p:cNvSpPr txBox="1">
            <a:spLocks noGrp="1"/>
          </p:cNvSpPr>
          <p:nvPr>
            <p:ph type="subTitle" idx="4"/>
          </p:nvPr>
        </p:nvSpPr>
        <p:spPr>
          <a:xfrm>
            <a:off x="2897813"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s-ES" sz="1050" dirty="0" smtClean="0">
                <a:solidFill>
                  <a:schemeClr val="lt1"/>
                </a:solidFill>
              </a:rPr>
              <a:t>Flutter Developer problem solving skilled</a:t>
            </a:r>
          </a:p>
          <a:p>
            <a:pPr marL="0" lvl="0" indent="0" algn="ctr" rtl="0">
              <a:lnSpc>
                <a:spcPct val="90000"/>
              </a:lnSpc>
              <a:spcBef>
                <a:spcPts val="0"/>
              </a:spcBef>
              <a:spcAft>
                <a:spcPts val="0"/>
              </a:spcAft>
              <a:buNone/>
            </a:pPr>
            <a:r>
              <a:rPr lang="es-ES" sz="1050" dirty="0" smtClean="0">
                <a:solidFill>
                  <a:schemeClr val="lt1"/>
                </a:solidFill>
              </a:rPr>
              <a:t>Intermediate machine learning </a:t>
            </a:r>
            <a:r>
              <a:rPr lang="es-ES" sz="1050" dirty="0" err="1" smtClean="0">
                <a:solidFill>
                  <a:schemeClr val="lt1"/>
                </a:solidFill>
              </a:rPr>
              <a:t>Engineer</a:t>
            </a:r>
            <a:endParaRPr sz="1050" dirty="0"/>
          </a:p>
        </p:txBody>
      </p:sp>
      <p:sp>
        <p:nvSpPr>
          <p:cNvPr id="395" name="Google Shape;395;p40"/>
          <p:cNvSpPr txBox="1">
            <a:spLocks noGrp="1"/>
          </p:cNvSpPr>
          <p:nvPr>
            <p:ph type="subTitle" idx="6"/>
          </p:nvPr>
        </p:nvSpPr>
        <p:spPr>
          <a:xfrm>
            <a:off x="4882322"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n-US" sz="1050" dirty="0" smtClean="0"/>
              <a:t>Full-Stack Flutter Developer </a:t>
            </a:r>
          </a:p>
          <a:p>
            <a:pPr marL="0" lvl="0" indent="0">
              <a:lnSpc>
                <a:spcPct val="90000"/>
              </a:lnSpc>
              <a:spcBef>
                <a:spcPts val="0"/>
              </a:spcBef>
            </a:pPr>
            <a:r>
              <a:rPr lang="en-US" sz="1050" dirty="0"/>
              <a:t>excels in API and Firebase development</a:t>
            </a:r>
            <a:endParaRPr sz="1050" dirty="0"/>
          </a:p>
        </p:txBody>
      </p:sp>
      <p:grpSp>
        <p:nvGrpSpPr>
          <p:cNvPr id="396" name="Google Shape;396;p40"/>
          <p:cNvGrpSpPr/>
          <p:nvPr/>
        </p:nvGrpSpPr>
        <p:grpSpPr>
          <a:xfrm>
            <a:off x="1500829" y="1416050"/>
            <a:ext cx="4308275" cy="332705"/>
            <a:chOff x="1497547" y="1716411"/>
            <a:chExt cx="4308275" cy="332705"/>
          </a:xfrm>
        </p:grpSpPr>
        <p:grpSp>
          <p:nvGrpSpPr>
            <p:cNvPr id="397" name="Google Shape;397;p40"/>
            <p:cNvGrpSpPr/>
            <p:nvPr/>
          </p:nvGrpSpPr>
          <p:grpSpPr>
            <a:xfrm>
              <a:off x="1497547" y="1716411"/>
              <a:ext cx="331821" cy="332705"/>
              <a:chOff x="-48633950" y="1972600"/>
              <a:chExt cx="300100" cy="300900"/>
            </a:xfrm>
          </p:grpSpPr>
          <p:sp>
            <p:nvSpPr>
              <p:cNvPr id="398" name="Google Shape;398;p40"/>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0"/>
            <p:cNvGrpSpPr/>
            <p:nvPr/>
          </p:nvGrpSpPr>
          <p:grpSpPr>
            <a:xfrm>
              <a:off x="5473117" y="1716431"/>
              <a:ext cx="332705" cy="332677"/>
              <a:chOff x="-44914800" y="2342000"/>
              <a:chExt cx="300900" cy="300875"/>
            </a:xfrm>
          </p:grpSpPr>
          <p:sp>
            <p:nvSpPr>
              <p:cNvPr id="401" name="Google Shape;401;p40"/>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0"/>
            <p:cNvSpPr/>
            <p:nvPr/>
          </p:nvSpPr>
          <p:spPr>
            <a:xfrm>
              <a:off x="3488617" y="1716854"/>
              <a:ext cx="332705" cy="331821"/>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0"/>
          <p:cNvSpPr txBox="1">
            <a:spLocks noGrp="1"/>
          </p:cNvSpPr>
          <p:nvPr>
            <p:ph type="ctrTitle"/>
          </p:nvPr>
        </p:nvSpPr>
        <p:spPr>
          <a:xfrm flipH="1">
            <a:off x="6771046" y="827975"/>
            <a:ext cx="1514400" cy="3483900"/>
          </a:xfrm>
          <a:prstGeom prst="rect">
            <a:avLst/>
          </a:prstGeom>
          <a:noFill/>
          <a:ln>
            <a:noFill/>
          </a:ln>
        </p:spPr>
        <p:txBody>
          <a:bodyPr spcFirstLastPara="1" wrap="square" lIns="68575" tIns="34275" rIns="68575" bIns="34275" anchor="ctr" anchorCtr="0">
            <a:noAutofit/>
          </a:bodyPr>
          <a:lstStyle/>
          <a:p>
            <a:pPr lvl="0" algn="ctr">
              <a:buClr>
                <a:schemeClr val="dk1"/>
              </a:buClr>
            </a:pPr>
            <a:r>
              <a:rPr lang="en-US" dirty="0"/>
              <a:t>Team</a:t>
            </a:r>
            <a:br>
              <a:rPr lang="en-US" dirty="0"/>
            </a:br>
            <a:r>
              <a:rPr lang="en-US" dirty="0"/>
              <a:t> Members</a:t>
            </a:r>
            <a:endParaRPr dirty="0"/>
          </a:p>
        </p:txBody>
      </p:sp>
      <p:sp>
        <p:nvSpPr>
          <p:cNvPr id="390" name="Google Shape;390;p40"/>
          <p:cNvSpPr txBox="1">
            <a:spLocks noGrp="1"/>
          </p:cNvSpPr>
          <p:nvPr>
            <p:ph type="subTitle" idx="2"/>
          </p:nvPr>
        </p:nvSpPr>
        <p:spPr>
          <a:xfrm>
            <a:off x="906244" y="2415113"/>
            <a:ext cx="1514400" cy="894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900"/>
              <a:buNone/>
            </a:pPr>
            <a:r>
              <a:rPr lang="en-US" sz="1100" b="0" dirty="0" smtClean="0">
                <a:solidFill>
                  <a:srgbClr val="FFFFFF"/>
                </a:solidFill>
              </a:rPr>
              <a:t>Flutter Developer and experienced  Front-end web Development (Html-CSS)</a:t>
            </a:r>
            <a:endParaRPr sz="1100" b="0" dirty="0">
              <a:solidFill>
                <a:srgbClr val="FFFFFF"/>
              </a:solidFill>
            </a:endParaRPr>
          </a:p>
        </p:txBody>
      </p:sp>
      <p:sp>
        <p:nvSpPr>
          <p:cNvPr id="391" name="Google Shape;391;p40"/>
          <p:cNvSpPr txBox="1">
            <a:spLocks noGrp="1"/>
          </p:cNvSpPr>
          <p:nvPr>
            <p:ph type="subTitle" idx="1"/>
          </p:nvPr>
        </p:nvSpPr>
        <p:spPr>
          <a:xfrm flipH="1">
            <a:off x="906049" y="1544100"/>
            <a:ext cx="1514700" cy="82320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Manar Hussein </a:t>
            </a:r>
            <a:r>
              <a:rPr lang="en-US" sz="1200" dirty="0" smtClean="0">
                <a:latin typeface="Bahnschrift SemiBold" panose="020B0502040204020203" pitchFamily="34" charset="0"/>
              </a:rPr>
              <a:t>Mohamed</a:t>
            </a:r>
            <a:endParaRPr lang="en-US" sz="1200" dirty="0">
              <a:latin typeface="Bahnschrift SemiBold" panose="020B0502040204020203" pitchFamily="34" charset="0"/>
            </a:endParaRPr>
          </a:p>
        </p:txBody>
      </p:sp>
      <p:sp>
        <p:nvSpPr>
          <p:cNvPr id="392" name="Google Shape;392;p40"/>
          <p:cNvSpPr txBox="1">
            <a:spLocks noGrp="1"/>
          </p:cNvSpPr>
          <p:nvPr>
            <p:ph type="subTitle" idx="3"/>
          </p:nvPr>
        </p:nvSpPr>
        <p:spPr>
          <a:xfrm flipH="1">
            <a:off x="2794969" y="1544100"/>
            <a:ext cx="1728989" cy="823200"/>
          </a:xfrm>
          <a:prstGeom prst="rect">
            <a:avLst/>
          </a:prstGeom>
        </p:spPr>
        <p:txBody>
          <a:bodyPr spcFirstLastPara="1" wrap="square" lIns="68575" tIns="34275" rIns="68575" bIns="34275" anchor="b" anchorCtr="0">
            <a:noAutofit/>
          </a:bodyPr>
          <a:lstStyle/>
          <a:p>
            <a:pPr algn="l"/>
            <a:r>
              <a:rPr lang="en-US" sz="1200" dirty="0" smtClean="0">
                <a:latin typeface="Bahnschrift SemiBold" panose="020B0502040204020203" pitchFamily="34" charset="0"/>
              </a:rPr>
              <a:t>Omar Mohamed Elhassan</a:t>
            </a:r>
            <a:endParaRPr lang="en-US" sz="1200" dirty="0">
              <a:latin typeface="Bahnschrift SemiBold" panose="020B0502040204020203" pitchFamily="34" charset="0"/>
            </a:endParaRPr>
          </a:p>
        </p:txBody>
      </p:sp>
      <p:sp>
        <p:nvSpPr>
          <p:cNvPr id="393" name="Google Shape;393;p40"/>
          <p:cNvSpPr txBox="1">
            <a:spLocks noGrp="1"/>
          </p:cNvSpPr>
          <p:nvPr>
            <p:ph type="subTitle" idx="5"/>
          </p:nvPr>
        </p:nvSpPr>
        <p:spPr>
          <a:xfrm flipH="1">
            <a:off x="4910415" y="1544100"/>
            <a:ext cx="1563126" cy="823200"/>
          </a:xfrm>
          <a:prstGeom prst="rect">
            <a:avLst/>
          </a:prstGeom>
        </p:spPr>
        <p:txBody>
          <a:bodyPr spcFirstLastPara="1" wrap="square" lIns="68575" tIns="34275" rIns="68575" bIns="34275" anchor="b" anchorCtr="0">
            <a:noAutofit/>
          </a:bodyPr>
          <a:lstStyle/>
          <a:p>
            <a:pPr algn="l"/>
            <a:r>
              <a:rPr lang="en-US" sz="1200" dirty="0">
                <a:latin typeface="Bahnschrift SemiBold" panose="020B0502040204020203" pitchFamily="34" charset="0"/>
              </a:rPr>
              <a:t>Sarah Nabil </a:t>
            </a:r>
            <a:r>
              <a:rPr lang="en-US" sz="1200" dirty="0" smtClean="0">
                <a:latin typeface="Bahnschrift SemiBold" panose="020B0502040204020203" pitchFamily="34" charset="0"/>
              </a:rPr>
              <a:t>Kamel</a:t>
            </a:r>
            <a:endParaRPr lang="en-US" sz="1200" dirty="0">
              <a:latin typeface="Bahnschrift SemiBold" panose="020B0502040204020203" pitchFamily="34" charset="0"/>
            </a:endParaRPr>
          </a:p>
        </p:txBody>
      </p:sp>
      <p:sp>
        <p:nvSpPr>
          <p:cNvPr id="394" name="Google Shape;394;p40"/>
          <p:cNvSpPr txBox="1">
            <a:spLocks noGrp="1"/>
          </p:cNvSpPr>
          <p:nvPr>
            <p:ph type="subTitle" idx="4"/>
          </p:nvPr>
        </p:nvSpPr>
        <p:spPr>
          <a:xfrm>
            <a:off x="2897813"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s-ES" sz="1100" dirty="0" smtClean="0">
                <a:solidFill>
                  <a:schemeClr val="lt1"/>
                </a:solidFill>
              </a:rPr>
              <a:t>Full </a:t>
            </a:r>
            <a:r>
              <a:rPr lang="es-ES" sz="1100" dirty="0" err="1" smtClean="0">
                <a:solidFill>
                  <a:schemeClr val="lt1"/>
                </a:solidFill>
              </a:rPr>
              <a:t>Stack</a:t>
            </a:r>
            <a:r>
              <a:rPr lang="es-ES" sz="1100" dirty="0" smtClean="0">
                <a:solidFill>
                  <a:schemeClr val="lt1"/>
                </a:solidFill>
              </a:rPr>
              <a:t> web Developer and UI/UX </a:t>
            </a:r>
            <a:r>
              <a:rPr lang="es-ES" sz="1100" dirty="0" err="1" smtClean="0">
                <a:solidFill>
                  <a:schemeClr val="lt1"/>
                </a:solidFill>
              </a:rPr>
              <a:t>Designer</a:t>
            </a:r>
            <a:r>
              <a:rPr lang="es-ES" sz="1100" dirty="0" smtClean="0">
                <a:solidFill>
                  <a:schemeClr val="lt1"/>
                </a:solidFill>
              </a:rPr>
              <a:t> </a:t>
            </a:r>
            <a:endParaRPr sz="1100" dirty="0"/>
          </a:p>
        </p:txBody>
      </p:sp>
      <p:sp>
        <p:nvSpPr>
          <p:cNvPr id="395" name="Google Shape;395;p40"/>
          <p:cNvSpPr txBox="1">
            <a:spLocks noGrp="1"/>
          </p:cNvSpPr>
          <p:nvPr>
            <p:ph type="subTitle" idx="6"/>
          </p:nvPr>
        </p:nvSpPr>
        <p:spPr>
          <a:xfrm>
            <a:off x="4882322"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n-US" sz="1100" dirty="0" smtClean="0"/>
              <a:t>Full Stack web Developer with react Framework ,PHP and MySQL </a:t>
            </a:r>
            <a:endParaRPr sz="1100" dirty="0"/>
          </a:p>
        </p:txBody>
      </p:sp>
      <p:grpSp>
        <p:nvGrpSpPr>
          <p:cNvPr id="18" name="Google Shape;6563;p71"/>
          <p:cNvGrpSpPr/>
          <p:nvPr/>
        </p:nvGrpSpPr>
        <p:grpSpPr>
          <a:xfrm>
            <a:off x="1478765" y="1427208"/>
            <a:ext cx="331821" cy="331848"/>
            <a:chOff x="-50154850" y="2316775"/>
            <a:chExt cx="300100" cy="300125"/>
          </a:xfrm>
        </p:grpSpPr>
        <p:sp>
          <p:nvSpPr>
            <p:cNvPr id="19" name="Google Shape;6564;p71"/>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0" name="Google Shape;6565;p71"/>
            <p:cNvSpPr/>
            <p:nvPr/>
          </p:nvSpPr>
          <p:spPr>
            <a:xfrm>
              <a:off x="-50083932"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21" name="Google Shape;6525;p71"/>
          <p:cNvGrpSpPr/>
          <p:nvPr/>
        </p:nvGrpSpPr>
        <p:grpSpPr>
          <a:xfrm>
            <a:off x="3470762" y="1427235"/>
            <a:ext cx="330964" cy="331821"/>
            <a:chOff x="-50523475" y="2316000"/>
            <a:chExt cx="299325" cy="300100"/>
          </a:xfrm>
          <a:solidFill>
            <a:schemeClr val="bg1"/>
          </a:solidFill>
        </p:grpSpPr>
        <p:sp>
          <p:nvSpPr>
            <p:cNvPr id="22" name="Google Shape;6526;p71"/>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27;p71"/>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7041;p71"/>
          <p:cNvGrpSpPr/>
          <p:nvPr/>
        </p:nvGrpSpPr>
        <p:grpSpPr>
          <a:xfrm>
            <a:off x="5478349" y="1506486"/>
            <a:ext cx="284806" cy="241434"/>
            <a:chOff x="1636184" y="2959225"/>
            <a:chExt cx="232666" cy="197250"/>
          </a:xfrm>
          <a:solidFill>
            <a:schemeClr val="bg1"/>
          </a:solidFill>
        </p:grpSpPr>
        <p:sp>
          <p:nvSpPr>
            <p:cNvPr id="25" name="Google Shape;7042;p71"/>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043;p71"/>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044;p71"/>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grpFill/>
            <a:ln>
              <a:noFill/>
            </a:ln>
          </p:spPr>
        </p:sp>
        <p:sp>
          <p:nvSpPr>
            <p:cNvPr id="28" name="Google Shape;7045;p71"/>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grpFill/>
            <a:ln>
              <a:noFill/>
            </a:ln>
          </p:spPr>
        </p:sp>
      </p:grpSp>
    </p:spTree>
    <p:extLst>
      <p:ext uri="{BB962C8B-B14F-4D97-AF65-F5344CB8AC3E}">
        <p14:creationId xmlns:p14="http://schemas.microsoft.com/office/powerpoint/2010/main" val="2979533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sp>
        <p:nvSpPr>
          <p:cNvPr id="349" name="Google Shape;349;p35"/>
          <p:cNvSpPr txBox="1">
            <a:spLocks noGrp="1"/>
          </p:cNvSpPr>
          <p:nvPr>
            <p:ph type="subTitle" idx="2"/>
          </p:nvPr>
        </p:nvSpPr>
        <p:spPr>
          <a:xfrm>
            <a:off x="1820800" y="2255965"/>
            <a:ext cx="4110900" cy="826160"/>
          </a:xfrm>
          <a:prstGeom prst="rect">
            <a:avLst/>
          </a:prstGeom>
        </p:spPr>
        <p:txBody>
          <a:bodyPr spcFirstLastPara="1" wrap="square" lIns="68575" tIns="34275" rIns="68575" bIns="34275" anchor="b" anchorCtr="0">
            <a:noAutofit/>
          </a:bodyPr>
          <a:lstStyle/>
          <a:p>
            <a:pPr marL="0" lvl="0" indent="0">
              <a:lnSpc>
                <a:spcPct val="90000"/>
              </a:lnSpc>
              <a:spcBef>
                <a:spcPts val="0"/>
              </a:spcBef>
            </a:pPr>
            <a:r>
              <a:rPr lang="en-US" sz="1100" dirty="0"/>
              <a:t>"Literacy is the key that unlocks doors for every mind, and for those with special needs, it is the golden key that transforms challenges into triumphs, opening the way to boundless possibilities and empowering every individual to write their own story of success."</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subTitle" idx="1"/>
          </p:nvPr>
        </p:nvSpPr>
        <p:spPr>
          <a:xfrm flipH="1">
            <a:off x="2404800" y="1749450"/>
            <a:ext cx="262926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US" dirty="0" smtClean="0"/>
              <a:t>Abstract</a:t>
            </a:r>
            <a:r>
              <a:rPr lang="ar-EG" dirty="0" smtClean="0"/>
              <a:t> </a:t>
            </a:r>
            <a:r>
              <a:rPr lang="en-US" dirty="0" smtClean="0"/>
              <a:t>and Description </a:t>
            </a:r>
            <a:endParaRPr dirty="0"/>
          </a:p>
        </p:txBody>
      </p:sp>
      <p:sp>
        <p:nvSpPr>
          <p:cNvPr id="332" name="Google Shape;332;p34"/>
          <p:cNvSpPr txBox="1">
            <a:spLocks noGrp="1"/>
          </p:cNvSpPr>
          <p:nvPr>
            <p:ph type="subTitle" idx="2"/>
          </p:nvPr>
        </p:nvSpPr>
        <p:spPr>
          <a:xfrm flipH="1">
            <a:off x="2406290" y="2476861"/>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s-ES" dirty="0" smtClean="0"/>
              <a:t>Prototype Preview</a:t>
            </a:r>
            <a:endParaRPr dirty="0"/>
          </a:p>
        </p:txBody>
      </p:sp>
      <p:sp>
        <p:nvSpPr>
          <p:cNvPr id="333" name="Google Shape;333;p34"/>
          <p:cNvSpPr txBox="1">
            <a:spLocks noGrp="1"/>
          </p:cNvSpPr>
          <p:nvPr>
            <p:ph type="subTitle" idx="3"/>
          </p:nvPr>
        </p:nvSpPr>
        <p:spPr>
          <a:xfrm flipH="1">
            <a:off x="2406290" y="3178483"/>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s-ES" dirty="0" smtClean="0"/>
              <a:t>WireFrames</a:t>
            </a:r>
            <a:endParaRPr dirty="0"/>
          </a:p>
        </p:txBody>
      </p:sp>
      <p:sp>
        <p:nvSpPr>
          <p:cNvPr id="334" name="Google Shape;334;p34"/>
          <p:cNvSpPr txBox="1">
            <a:spLocks noGrp="1"/>
          </p:cNvSpPr>
          <p:nvPr>
            <p:ph type="subTitle" idx="4"/>
          </p:nvPr>
        </p:nvSpPr>
        <p:spPr>
          <a:xfrm>
            <a:off x="2404800" y="2248824"/>
            <a:ext cx="4434600" cy="281700"/>
          </a:xfrm>
          <a:prstGeom prst="rect">
            <a:avLst/>
          </a:prstGeom>
        </p:spPr>
        <p:txBody>
          <a:bodyPr spcFirstLastPara="1" wrap="square" lIns="68575" tIns="34275" rIns="68575" bIns="34275" anchor="t" anchorCtr="0">
            <a:noAutofit/>
          </a:bodyPr>
          <a:lstStyle/>
          <a:p>
            <a:pPr marL="0" lvl="0" indent="0">
              <a:spcBef>
                <a:spcPts val="0"/>
              </a:spcBef>
            </a:pPr>
            <a:r>
              <a:rPr lang="en-US" sz="1000" dirty="0">
                <a:solidFill>
                  <a:schemeClr val="lt1"/>
                </a:solidFill>
              </a:rPr>
              <a:t>Project Overview: Exploring Ideas, Methods, and Impact</a:t>
            </a:r>
            <a:endParaRPr dirty="0"/>
          </a:p>
        </p:txBody>
      </p:sp>
      <p:sp>
        <p:nvSpPr>
          <p:cNvPr id="335" name="Google Shape;335;p34"/>
          <p:cNvSpPr txBox="1">
            <a:spLocks noGrp="1"/>
          </p:cNvSpPr>
          <p:nvPr>
            <p:ph type="subTitle" idx="5"/>
          </p:nvPr>
        </p:nvSpPr>
        <p:spPr>
          <a:xfrm>
            <a:off x="2404800" y="2967672"/>
            <a:ext cx="4434600" cy="281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US" dirty="0" smtClean="0"/>
              <a:t>Cover of UI Design </a:t>
            </a:r>
            <a:endParaRPr dirty="0"/>
          </a:p>
        </p:txBody>
      </p:sp>
      <p:sp>
        <p:nvSpPr>
          <p:cNvPr id="336" name="Google Shape;336;p34"/>
          <p:cNvSpPr txBox="1">
            <a:spLocks noGrp="1"/>
          </p:cNvSpPr>
          <p:nvPr>
            <p:ph type="subTitle" idx="6"/>
          </p:nvPr>
        </p:nvSpPr>
        <p:spPr>
          <a:xfrm>
            <a:off x="2404800" y="3679149"/>
            <a:ext cx="4434600" cy="281700"/>
          </a:xfrm>
          <a:prstGeom prst="rect">
            <a:avLst/>
          </a:prstGeom>
        </p:spPr>
        <p:txBody>
          <a:bodyPr spcFirstLastPara="1" wrap="square" lIns="68575" tIns="34275" rIns="68575" bIns="34275" anchor="t" anchorCtr="0">
            <a:noAutofit/>
          </a:bodyPr>
          <a:lstStyle/>
          <a:p>
            <a:pPr marL="0" lvl="0" indent="0">
              <a:spcBef>
                <a:spcPts val="0"/>
              </a:spcBef>
            </a:pPr>
            <a:r>
              <a:rPr lang="en-US" sz="1000" dirty="0">
                <a:solidFill>
                  <a:schemeClr val="lt1"/>
                </a:solidFill>
              </a:rPr>
              <a:t>Visualizing Success: Navigating the Project's Blueprint with Wireframes</a:t>
            </a:r>
            <a:endParaRPr dirty="0"/>
          </a:p>
        </p:txBody>
      </p:sp>
      <p:sp>
        <p:nvSpPr>
          <p:cNvPr id="337" name="Google Shape;337;p34"/>
          <p:cNvSpPr txBox="1">
            <a:spLocks noGrp="1"/>
          </p:cNvSpPr>
          <p:nvPr>
            <p:ph type="ctrTitle"/>
          </p:nvPr>
        </p:nvSpPr>
        <p:spPr>
          <a:xfrm>
            <a:off x="6052873" y="2105374"/>
            <a:ext cx="2135700" cy="9462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r>
              <a:rPr lang="es-ES" b="0"/>
              <a:t>TABLE OF CONTENTS</a:t>
            </a:r>
            <a:endParaRPr b="0"/>
          </a:p>
        </p:txBody>
      </p:sp>
      <p:sp>
        <p:nvSpPr>
          <p:cNvPr id="338" name="Google Shape;338;p34"/>
          <p:cNvSpPr txBox="1">
            <a:spLocks noGrp="1"/>
          </p:cNvSpPr>
          <p:nvPr>
            <p:ph type="title" idx="7"/>
          </p:nvPr>
        </p:nvSpPr>
        <p:spPr>
          <a:xfrm>
            <a:off x="1109465" y="1992439"/>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dirty="0"/>
              <a:t>01</a:t>
            </a:r>
            <a:endParaRPr b="0" dirty="0"/>
          </a:p>
        </p:txBody>
      </p:sp>
      <p:sp>
        <p:nvSpPr>
          <p:cNvPr id="339" name="Google Shape;339;p34"/>
          <p:cNvSpPr txBox="1">
            <a:spLocks noGrp="1"/>
          </p:cNvSpPr>
          <p:nvPr>
            <p:ph type="title" idx="8"/>
          </p:nvPr>
        </p:nvSpPr>
        <p:spPr>
          <a:xfrm>
            <a:off x="1109465" y="2709211"/>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a:t>02</a:t>
            </a:r>
            <a:endParaRPr b="0"/>
          </a:p>
        </p:txBody>
      </p:sp>
      <p:sp>
        <p:nvSpPr>
          <p:cNvPr id="340" name="Google Shape;340;p34"/>
          <p:cNvSpPr txBox="1">
            <a:spLocks noGrp="1"/>
          </p:cNvSpPr>
          <p:nvPr>
            <p:ph type="title" idx="9"/>
          </p:nvPr>
        </p:nvSpPr>
        <p:spPr>
          <a:xfrm>
            <a:off x="1109465" y="3429816"/>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a:t>03</a:t>
            </a:r>
            <a:endParaRPr b="0"/>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53"/>
        <p:cNvGrpSpPr/>
        <p:nvPr/>
      </p:nvGrpSpPr>
      <p:grpSpPr>
        <a:xfrm>
          <a:off x="0" y="0"/>
          <a:ext cx="0" cy="0"/>
          <a:chOff x="0" y="0"/>
          <a:chExt cx="0" cy="0"/>
        </a:xfrm>
      </p:grpSpPr>
      <p:sp>
        <p:nvSpPr>
          <p:cNvPr id="354" name="Google Shape;354;p36"/>
          <p:cNvSpPr txBox="1">
            <a:spLocks noGrp="1"/>
          </p:cNvSpPr>
          <p:nvPr>
            <p:ph type="ctrTitle"/>
          </p:nvPr>
        </p:nvSpPr>
        <p:spPr>
          <a:xfrm>
            <a:off x="2817979" y="2941777"/>
            <a:ext cx="35082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US" b="0" dirty="0" smtClean="0"/>
              <a:t>Abstract and </a:t>
            </a:r>
            <a:br>
              <a:rPr lang="en-US" b="0" dirty="0" smtClean="0"/>
            </a:br>
            <a:r>
              <a:rPr lang="en-US" b="0" dirty="0" smtClean="0"/>
              <a:t>Description</a:t>
            </a:r>
            <a:endParaRPr b="0" dirty="0"/>
          </a:p>
        </p:txBody>
      </p:sp>
      <p:sp>
        <p:nvSpPr>
          <p:cNvPr id="356" name="Google Shape;356;p36"/>
          <p:cNvSpPr txBox="1">
            <a:spLocks noGrp="1"/>
          </p:cNvSpPr>
          <p:nvPr>
            <p:ph type="ctrTitle" idx="2"/>
          </p:nvPr>
        </p:nvSpPr>
        <p:spPr>
          <a:xfrm>
            <a:off x="2817979" y="2191627"/>
            <a:ext cx="35082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s-ES" b="0" dirty="0"/>
              <a:t>01</a:t>
            </a:r>
            <a:endParaRPr b="0"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58"/>
          <p:cNvSpPr txBox="1">
            <a:spLocks noGrp="1"/>
          </p:cNvSpPr>
          <p:nvPr>
            <p:ph type="ctrTitle"/>
          </p:nvPr>
        </p:nvSpPr>
        <p:spPr>
          <a:xfrm flipH="1">
            <a:off x="7206593" y="1189925"/>
            <a:ext cx="1034400" cy="2272500"/>
          </a:xfrm>
          <a:prstGeom prst="rect">
            <a:avLst/>
          </a:prstGeom>
          <a:noFill/>
          <a:ln>
            <a:noFill/>
          </a:ln>
        </p:spPr>
        <p:txBody>
          <a:bodyPr spcFirstLastPara="1" wrap="square" lIns="68575" tIns="34275" rIns="68575" bIns="34275" anchor="b" anchorCtr="0">
            <a:noAutofit/>
          </a:bodyPr>
          <a:lstStyle/>
          <a:p>
            <a:pPr marL="0" lvl="0" indent="0" algn="r" rtl="0">
              <a:lnSpc>
                <a:spcPct val="90000"/>
              </a:lnSpc>
              <a:spcBef>
                <a:spcPts val="0"/>
              </a:spcBef>
              <a:spcAft>
                <a:spcPts val="0"/>
              </a:spcAft>
              <a:buClr>
                <a:schemeClr val="dk1"/>
              </a:buClr>
              <a:buSzPts val="1800"/>
              <a:buFont typeface="Nunito Sans Black"/>
              <a:buNone/>
            </a:pPr>
            <a:r>
              <a:rPr lang="es-ES" b="0" dirty="0" smtClean="0">
                <a:solidFill>
                  <a:srgbClr val="FFFFFF"/>
                </a:solidFill>
              </a:rPr>
              <a:t>Abstract First Section </a:t>
            </a:r>
            <a:endParaRPr b="0" dirty="0">
              <a:solidFill>
                <a:srgbClr val="FFFFFF"/>
              </a:solidFill>
            </a:endParaRPr>
          </a:p>
        </p:txBody>
      </p:sp>
      <p:sp>
        <p:nvSpPr>
          <p:cNvPr id="2" name="TextBox 1"/>
          <p:cNvSpPr txBox="1"/>
          <p:nvPr/>
        </p:nvSpPr>
        <p:spPr>
          <a:xfrm>
            <a:off x="958850" y="1331216"/>
            <a:ext cx="4806950" cy="2677656"/>
          </a:xfrm>
          <a:prstGeom prst="rect">
            <a:avLst/>
          </a:prstGeom>
          <a:noFill/>
        </p:spPr>
        <p:txBody>
          <a:bodyPr wrap="square" rtlCol="0">
            <a:spAutoFit/>
          </a:bodyPr>
          <a:lstStyle/>
          <a:p>
            <a:r>
              <a:rPr lang="en-US" dirty="0">
                <a:solidFill>
                  <a:schemeClr val="bg1"/>
                </a:solidFill>
              </a:rPr>
              <a:t>First, we want to know more about the people with special </a:t>
            </a:r>
            <a:r>
              <a:rPr lang="en-US" dirty="0" err="1">
                <a:solidFill>
                  <a:schemeClr val="bg1"/>
                </a:solidFill>
              </a:rPr>
              <a:t>needs.People</a:t>
            </a:r>
            <a:r>
              <a:rPr lang="en-US" dirty="0">
                <a:solidFill>
                  <a:schemeClr val="bg1"/>
                </a:solidFill>
              </a:rPr>
              <a:t> with special needs encompass a diverse and heterogeneous group of individuals who face various physical, intellectual, sensory, or developmental challenges that may require additional support and accommodation. These challenges can result from conditions such as autism, Down syndrome, cerebral palsy, ADHD, dyslexia, visual or hearing impairments, and more. Special needs individuals often require tailored educational, social, and healthcare services to meet their unique requirements and maximize their potential for independent living and participation in society.</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59"/>
          <p:cNvSpPr txBox="1">
            <a:spLocks noGrp="1"/>
          </p:cNvSpPr>
          <p:nvPr>
            <p:ph type="ctrTitle"/>
          </p:nvPr>
        </p:nvSpPr>
        <p:spPr>
          <a:xfrm flipH="1">
            <a:off x="806150" y="1079302"/>
            <a:ext cx="939600" cy="2272500"/>
          </a:xfrm>
          <a:prstGeom prst="rect">
            <a:avLst/>
          </a:prstGeom>
          <a:noFill/>
          <a:ln>
            <a:noFill/>
          </a:ln>
        </p:spPr>
        <p:txBody>
          <a:bodyPr spcFirstLastPara="1" wrap="square" lIns="68575" tIns="34275" rIns="68575" bIns="34275" anchor="b" anchorCtr="0">
            <a:noAutofit/>
          </a:bodyPr>
          <a:lstStyle/>
          <a:p>
            <a:pPr lvl="0">
              <a:buClr>
                <a:schemeClr val="dk1"/>
              </a:buClr>
            </a:pPr>
            <a:r>
              <a:rPr lang="es-ES" dirty="0" smtClean="0"/>
              <a:t>Abstract</a:t>
            </a:r>
            <a:br>
              <a:rPr lang="es-ES" dirty="0" smtClean="0"/>
            </a:br>
            <a:r>
              <a:rPr lang="es-ES" dirty="0" smtClean="0"/>
              <a:t>Second  Section </a:t>
            </a:r>
            <a:endParaRPr b="0" dirty="0">
              <a:solidFill>
                <a:srgbClr val="FFFFFF"/>
              </a:solidFill>
            </a:endParaRPr>
          </a:p>
        </p:txBody>
      </p:sp>
      <p:sp>
        <p:nvSpPr>
          <p:cNvPr id="2" name="Rectangle 1"/>
          <p:cNvSpPr/>
          <p:nvPr/>
        </p:nvSpPr>
        <p:spPr>
          <a:xfrm>
            <a:off x="3333750" y="1079302"/>
            <a:ext cx="4972050" cy="3323987"/>
          </a:xfrm>
          <a:prstGeom prst="rect">
            <a:avLst/>
          </a:prstGeom>
        </p:spPr>
        <p:txBody>
          <a:bodyPr wrap="square">
            <a:spAutoFit/>
          </a:bodyPr>
          <a:lstStyle/>
          <a:p>
            <a:r>
              <a:rPr lang="en-US" dirty="0">
                <a:solidFill>
                  <a:schemeClr val="bg1"/>
                </a:solidFill>
              </a:rPr>
              <a:t>Second, we want to know more about the kinds of </a:t>
            </a:r>
            <a:r>
              <a:rPr lang="en-US" dirty="0" err="1">
                <a:solidFill>
                  <a:schemeClr val="bg1"/>
                </a:solidFill>
              </a:rPr>
              <a:t>disabilities.Disabilities</a:t>
            </a:r>
            <a:r>
              <a:rPr lang="en-US" dirty="0">
                <a:solidFill>
                  <a:schemeClr val="bg1"/>
                </a:solidFill>
              </a:rPr>
              <a:t> encompass a broad spectrum of conditions and challenges that can affect an individual's physical, cognitive, sensory, or emotional functioning. These disabilities are often categorized into various types to better understand and address the specific needs of individuals. Some common types of disabilities include physical disabilities, which may involve mobility impairments, paralysis, or chronic health conditions. Cognitive disabilities encompass intellectual and developmental challenges such as autism, Down syndrome, and learning disabilities like dyslexia. Sensory disabilities include visual impairments, hearing impairments, and speech or communication disorders. Emotional and mental health disabilities cover conditions like depression, anxiety, and bipolar disorder.</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Elegant waves by slidesgo">
  <a:themeElements>
    <a:clrScheme name="Personalizado 1">
      <a:dk1>
        <a:srgbClr val="00072D"/>
      </a:dk1>
      <a:lt1>
        <a:srgbClr val="FFFFFF"/>
      </a:lt1>
      <a:dk2>
        <a:srgbClr val="FFFFFF"/>
      </a:dk2>
      <a:lt2>
        <a:srgbClr val="FFFFFF"/>
      </a:lt2>
      <a:accent1>
        <a:srgbClr val="0C2E3A"/>
      </a:accent1>
      <a:accent2>
        <a:srgbClr val="110F16"/>
      </a:accent2>
      <a:accent3>
        <a:srgbClr val="0A2472"/>
      </a:accent3>
      <a:accent4>
        <a:srgbClr val="001C55"/>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814</Words>
  <Application>Microsoft Office PowerPoint</Application>
  <PresentationFormat>On-screen Show (16:9)</PresentationFormat>
  <Paragraphs>95</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Squada One</vt:lpstr>
      <vt:lpstr>Bahnschrift SemiBold</vt:lpstr>
      <vt:lpstr>Calibri</vt:lpstr>
      <vt:lpstr>Arial</vt:lpstr>
      <vt:lpstr>Nunito Sans Black</vt:lpstr>
      <vt:lpstr>Roboto Slab Light</vt:lpstr>
      <vt:lpstr>Nunito Sans SemiBold</vt:lpstr>
      <vt:lpstr>Nunito Sans ExtraBold</vt:lpstr>
      <vt:lpstr>Elegant waves by slidesgo</vt:lpstr>
      <vt:lpstr>EL-Serag</vt:lpstr>
      <vt:lpstr>PowerPoint Presentation</vt:lpstr>
      <vt:lpstr>Team  Members</vt:lpstr>
      <vt:lpstr>Team  Members</vt:lpstr>
      <vt:lpstr>PowerPoint Presentation</vt:lpstr>
      <vt:lpstr>TABLE OF CONTENTS</vt:lpstr>
      <vt:lpstr>Abstract and  Description</vt:lpstr>
      <vt:lpstr>Abstract First Section </vt:lpstr>
      <vt:lpstr>Abstract Second  Section </vt:lpstr>
      <vt:lpstr>PowerPoint Presentation</vt:lpstr>
      <vt:lpstr>02</vt:lpstr>
      <vt:lpstr>Preview</vt:lpstr>
      <vt:lpstr>WireFrames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Serag</dc:title>
  <dc:creator>O Madany</dc:creator>
  <cp:lastModifiedBy>omar madany</cp:lastModifiedBy>
  <cp:revision>19</cp:revision>
  <dcterms:modified xsi:type="dcterms:W3CDTF">2024-01-05T18:30:35Z</dcterms:modified>
</cp:coreProperties>
</file>